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95" r:id="rId7"/>
    <p:sldId id="261" r:id="rId8"/>
    <p:sldId id="262" r:id="rId9"/>
    <p:sldId id="263" r:id="rId10"/>
    <p:sldId id="264" r:id="rId11"/>
    <p:sldId id="265" r:id="rId12"/>
    <p:sldId id="266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954"/>
    <a:srgbClr val="0A0A0B"/>
    <a:srgbClr val="19141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903" autoAdjust="0"/>
  </p:normalViewPr>
  <p:slideViewPr>
    <p:cSldViewPr snapToGrid="0">
      <p:cViewPr>
        <p:scale>
          <a:sx n="66" d="100"/>
          <a:sy n="66" d="100"/>
        </p:scale>
        <p:origin x="-486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enguyen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mitch_peanuts?utm_source=unsplash&amp;utm_medium=referral&amp;utm_content=creditCopyText" TargetMode="External"/><Relationship Id="rId5" Type="http://schemas.openxmlformats.org/officeDocument/2006/relationships/hyperlink" Target="https://unsplash.com/@darkrider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8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1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1998 and 2020 songs removed because they could later on potentially affect the models accuracies</a:t>
            </a:r>
          </a:p>
          <a:p>
            <a:endParaRPr lang="en-US" dirty="0"/>
          </a:p>
          <a:p>
            <a:r>
              <a:rPr lang="en-US" dirty="0"/>
              <a:t>Rescaled because some features were supposed to be from 0-100 or 0-1, but the highest values were 89 or 0.75. To visualize better, we rescale (NOT STANDARDIZED OR NORMALIZED, just rescaled)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3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Te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NGuyen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Dark Rider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Mike Giles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0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hyperlink" Target="https://www.kaggle.com/datasets/paradisejoy/top-hits-spotify-from-20002019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svg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11" Type="http://schemas.openxmlformats.org/officeDocument/2006/relationships/image" Target="../media/image9.svg"/><Relationship Id="rId5" Type="http://schemas.openxmlformats.org/officeDocument/2006/relationships/image" Target="../media/image17.jpeg"/><Relationship Id="rId10" Type="http://schemas.openxmlformats.org/officeDocument/2006/relationships/image" Target="../media/image8.png"/><Relationship Id="rId4" Type="http://schemas.openxmlformats.org/officeDocument/2006/relationships/image" Target="../media/image16.jp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11" Type="http://schemas.openxmlformats.org/officeDocument/2006/relationships/image" Target="../media/image13.svg"/><Relationship Id="rId5" Type="http://schemas.openxmlformats.org/officeDocument/2006/relationships/image" Target="../media/image20.jp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11" Type="http://schemas.openxmlformats.org/officeDocument/2006/relationships/image" Target="../media/image13.sv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2662178" y="2106592"/>
            <a:ext cx="725906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334963" y="2718172"/>
            <a:ext cx="518616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8800" b="1" dirty="0">
                <a:solidFill>
                  <a:srgbClr val="1DB954"/>
                </a:solidFill>
              </a:rPr>
              <a:t>Spotify</a:t>
            </a:r>
            <a:endParaRPr lang="en-US" sz="8800" b="1" dirty="0">
              <a:solidFill>
                <a:schemeClr val="bg1"/>
              </a:solidFill>
            </a:endParaRPr>
          </a:p>
          <a:p>
            <a:pPr>
              <a:spcAft>
                <a:spcPts val="3600"/>
              </a:spcAft>
            </a:pPr>
            <a:r>
              <a:rPr lang="en-US" sz="5400" b="1" dirty="0">
                <a:solidFill>
                  <a:schemeClr val="bg1"/>
                </a:solidFill>
              </a:rPr>
              <a:t>Top 2000 songs 1999-2019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929BE47-AFA6-52D9-6257-C87951F26B60}"/>
              </a:ext>
            </a:extLst>
          </p:cNvPr>
          <p:cNvSpPr/>
          <p:nvPr/>
        </p:nvSpPr>
        <p:spPr>
          <a:xfrm>
            <a:off x="334963" y="1679756"/>
            <a:ext cx="2378419" cy="8043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Challenge DS&amp;AI 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year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653F00-811E-34F6-95C3-D62B65E88AFC}"/>
              </a:ext>
            </a:extLst>
          </p:cNvPr>
          <p:cNvSpPr txBox="1"/>
          <p:nvPr/>
        </p:nvSpPr>
        <p:spPr>
          <a:xfrm>
            <a:off x="406254" y="6288380"/>
            <a:ext cx="351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Georgiy Farina, </a:t>
            </a:r>
            <a:r>
              <a:rPr lang="fr-CH" dirty="0" err="1">
                <a:solidFill>
                  <a:schemeClr val="bg1"/>
                </a:solidFill>
              </a:rPr>
              <a:t>Enkh-Oyu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Nomin</a:t>
            </a:r>
            <a:endParaRPr lang="it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CDA2C7E5-36EC-1F09-AFDC-25DB7FD2971D}"/>
              </a:ext>
            </a:extLst>
          </p:cNvPr>
          <p:cNvGrpSpPr/>
          <p:nvPr/>
        </p:nvGrpSpPr>
        <p:grpSpPr>
          <a:xfrm>
            <a:off x="3413759" y="1415674"/>
            <a:ext cx="8443279" cy="1108946"/>
            <a:chOff x="3413759" y="1415674"/>
            <a:chExt cx="8443279" cy="1108946"/>
          </a:xfrm>
        </p:grpSpPr>
        <p:sp>
          <p:nvSpPr>
            <p:cNvPr id="1149" name="Rectangle: Rounded Corners 1148">
              <a:extLst>
                <a:ext uri="{FF2B5EF4-FFF2-40B4-BE49-F238E27FC236}">
                  <a16:creationId xmlns:a16="http://schemas.microsoft.com/office/drawing/2014/main" id="{10110107-AB09-0090-C407-DA3A258E62F3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C9212440-8C80-326D-C7F7-F608C5EBF568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Lorem Ipsum is simply dummy text of the printing and typesetting industry. Lorem Ipsum has been the industry's standard dummy text ever since the 1500s.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1431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22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B016CF-CE3F-76A4-CF71-A57976CAEB0F}"/>
              </a:ext>
            </a:extLst>
          </p:cNvPr>
          <p:cNvGrpSpPr/>
          <p:nvPr/>
        </p:nvGrpSpPr>
        <p:grpSpPr>
          <a:xfrm>
            <a:off x="3413759" y="2616677"/>
            <a:ext cx="8443279" cy="1108946"/>
            <a:chOff x="3413759" y="1415674"/>
            <a:chExt cx="8443279" cy="1108946"/>
          </a:xfrm>
        </p:grpSpPr>
        <p:sp>
          <p:nvSpPr>
            <p:cNvPr id="1159" name="Rectangle: Rounded Corners 1158">
              <a:extLst>
                <a:ext uri="{FF2B5EF4-FFF2-40B4-BE49-F238E27FC236}">
                  <a16:creationId xmlns:a16="http://schemas.microsoft.com/office/drawing/2014/main" id="{A73DE112-531C-71C6-60B9-A65BD2CDD101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1F43CC79-2B67-1A2B-C681-64EF6685DD6B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Lorem Ipsum is simply dummy text of the printing and typesetting industry. Lorem Ipsum has been the industry's standard dummy text ever since the 1500s.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7F13AA8B-4E37-C04D-4854-F3B8E07F042F}"/>
              </a:ext>
            </a:extLst>
          </p:cNvPr>
          <p:cNvGrpSpPr/>
          <p:nvPr/>
        </p:nvGrpSpPr>
        <p:grpSpPr>
          <a:xfrm>
            <a:off x="3413759" y="3817680"/>
            <a:ext cx="8443279" cy="1108946"/>
            <a:chOff x="3413759" y="1415674"/>
            <a:chExt cx="8443279" cy="1108946"/>
          </a:xfrm>
        </p:grpSpPr>
        <p:sp>
          <p:nvSpPr>
            <p:cNvPr id="1162" name="Rectangle: Rounded Corners 1161">
              <a:extLst>
                <a:ext uri="{FF2B5EF4-FFF2-40B4-BE49-F238E27FC236}">
                  <a16:creationId xmlns:a16="http://schemas.microsoft.com/office/drawing/2014/main" id="{EA8165C6-D8B1-954D-E965-2ED6C9E72B7E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F958E8BB-B712-4302-760C-2790470436C0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Lorem Ipsum is simply dummy text of the printing and typesetting industry. Lorem Ipsum has been the industry's standard dummy text ever since the 1500s.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4" name="Group 1163">
            <a:extLst>
              <a:ext uri="{FF2B5EF4-FFF2-40B4-BE49-F238E27FC236}">
                <a16:creationId xmlns:a16="http://schemas.microsoft.com/office/drawing/2014/main" id="{457040C0-CB06-A58C-0FC1-9D14CC183914}"/>
              </a:ext>
            </a:extLst>
          </p:cNvPr>
          <p:cNvGrpSpPr/>
          <p:nvPr/>
        </p:nvGrpSpPr>
        <p:grpSpPr>
          <a:xfrm>
            <a:off x="3413759" y="5018683"/>
            <a:ext cx="8443279" cy="1108946"/>
            <a:chOff x="3413759" y="1415674"/>
            <a:chExt cx="8443279" cy="1108946"/>
          </a:xfrm>
        </p:grpSpPr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A231772F-4429-9829-E442-6179EA8B5788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21538397-E314-4413-32E5-F4DCF84C4579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Lorem Ipsum is simply dummy text of the printing and typesetting industry. Lorem Ipsum has been the industry's standard dummy text ever since the 1500s.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CE4FBEBF-58E6-DDF2-F888-E1CC27AD8BDD}"/>
              </a:ext>
            </a:extLst>
          </p:cNvPr>
          <p:cNvGrpSpPr/>
          <p:nvPr/>
        </p:nvGrpSpPr>
        <p:grpSpPr>
          <a:xfrm>
            <a:off x="3770419" y="1702941"/>
            <a:ext cx="465304" cy="534412"/>
            <a:chOff x="4879140" y="2115101"/>
            <a:chExt cx="713170" cy="819092"/>
          </a:xfrm>
        </p:grpSpPr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5D467907-9F0E-82B0-3FDB-64D52912A5F1}"/>
                </a:ext>
              </a:extLst>
            </p:cNvPr>
            <p:cNvSpPr/>
            <p:nvPr/>
          </p:nvSpPr>
          <p:spPr>
            <a:xfrm>
              <a:off x="4879140" y="2286565"/>
              <a:ext cx="620091" cy="647628"/>
            </a:xfrm>
            <a:custGeom>
              <a:avLst/>
              <a:gdLst>
                <a:gd name="connsiteX0" fmla="*/ 396357 w 620091"/>
                <a:gd name="connsiteY0" fmla="*/ 422619 h 647628"/>
                <a:gd name="connsiteX1" fmla="*/ 381232 w 620091"/>
                <a:gd name="connsiteY1" fmla="*/ 237186 h 647628"/>
                <a:gd name="connsiteX2" fmla="*/ 374440 w 620091"/>
                <a:gd name="connsiteY2" fmla="*/ 111180 h 647628"/>
                <a:gd name="connsiteX3" fmla="*/ 374532 w 620091"/>
                <a:gd name="connsiteY3" fmla="*/ 111082 h 647628"/>
                <a:gd name="connsiteX4" fmla="*/ 374583 w 620091"/>
                <a:gd name="connsiteY4" fmla="*/ 111095 h 647628"/>
                <a:gd name="connsiteX5" fmla="*/ 451860 w 620091"/>
                <a:gd name="connsiteY5" fmla="*/ 153290 h 647628"/>
                <a:gd name="connsiteX6" fmla="*/ 499199 w 620091"/>
                <a:gd name="connsiteY6" fmla="*/ 151662 h 647628"/>
                <a:gd name="connsiteX7" fmla="*/ 598478 w 620091"/>
                <a:gd name="connsiteY7" fmla="*/ 88139 h 647628"/>
                <a:gd name="connsiteX8" fmla="*/ 612889 w 620091"/>
                <a:gd name="connsiteY8" fmla="*/ 23941 h 647628"/>
                <a:gd name="connsiteX9" fmla="*/ 612889 w 620091"/>
                <a:gd name="connsiteY9" fmla="*/ 23941 h 647628"/>
                <a:gd name="connsiteX10" fmla="*/ 548677 w 620091"/>
                <a:gd name="connsiteY10" fmla="*/ 9680 h 647628"/>
                <a:gd name="connsiteX11" fmla="*/ 548586 w 620091"/>
                <a:gd name="connsiteY11" fmla="*/ 9739 h 647628"/>
                <a:gd name="connsiteX12" fmla="*/ 472386 w 620091"/>
                <a:gd name="connsiteY12" fmla="*/ 58431 h 647628"/>
                <a:gd name="connsiteX13" fmla="*/ 374793 w 620091"/>
                <a:gd name="connsiteY13" fmla="*/ 5643 h 647628"/>
                <a:gd name="connsiteX14" fmla="*/ 338874 w 620091"/>
                <a:gd name="connsiteY14" fmla="*/ 2033 h 647628"/>
                <a:gd name="connsiteX15" fmla="*/ 218668 w 620091"/>
                <a:gd name="connsiteY15" fmla="*/ 38981 h 647628"/>
                <a:gd name="connsiteX16" fmla="*/ 192227 w 620091"/>
                <a:gd name="connsiteY16" fmla="*/ 59850 h 647628"/>
                <a:gd name="connsiteX17" fmla="*/ 140382 w 620091"/>
                <a:gd name="connsiteY17" fmla="*/ 148785 h 647628"/>
                <a:gd name="connsiteX18" fmla="*/ 56382 w 620091"/>
                <a:gd name="connsiteY18" fmla="*/ 126877 h 647628"/>
                <a:gd name="connsiteX19" fmla="*/ 1040 w 620091"/>
                <a:gd name="connsiteY19" fmla="*/ 162427 h 647628"/>
                <a:gd name="connsiteX20" fmla="*/ 1032 w 620091"/>
                <a:gd name="connsiteY20" fmla="*/ 162463 h 647628"/>
                <a:gd name="connsiteX21" fmla="*/ 33417 w 620091"/>
                <a:gd name="connsiteY21" fmla="*/ 217041 h 647628"/>
                <a:gd name="connsiteX22" fmla="*/ 151079 w 620091"/>
                <a:gd name="connsiteY22" fmla="*/ 247645 h 647628"/>
                <a:gd name="connsiteX23" fmla="*/ 162814 w 620091"/>
                <a:gd name="connsiteY23" fmla="*/ 249169 h 647628"/>
                <a:gd name="connsiteX24" fmla="*/ 202924 w 620091"/>
                <a:gd name="connsiteY24" fmla="*/ 225918 h 647628"/>
                <a:gd name="connsiteX25" fmla="*/ 229213 w 620091"/>
                <a:gd name="connsiteY25" fmla="*/ 180551 h 647628"/>
                <a:gd name="connsiteX26" fmla="*/ 229346 w 620091"/>
                <a:gd name="connsiteY26" fmla="*/ 180531 h 647628"/>
                <a:gd name="connsiteX27" fmla="*/ 229384 w 620091"/>
                <a:gd name="connsiteY27" fmla="*/ 180598 h 647628"/>
                <a:gd name="connsiteX28" fmla="*/ 233327 w 620091"/>
                <a:gd name="connsiteY28" fmla="*/ 252093 h 647628"/>
                <a:gd name="connsiteX29" fmla="*/ 160156 w 620091"/>
                <a:gd name="connsiteY29" fmla="*/ 432525 h 647628"/>
                <a:gd name="connsiteX30" fmla="*/ 160156 w 620091"/>
                <a:gd name="connsiteY30" fmla="*/ 466377 h 647628"/>
                <a:gd name="connsiteX31" fmla="*/ 217154 w 620091"/>
                <a:gd name="connsiteY31" fmla="*/ 617386 h 647628"/>
                <a:gd name="connsiteX32" fmla="*/ 260064 w 620091"/>
                <a:gd name="connsiteY32" fmla="*/ 647628 h 647628"/>
                <a:gd name="connsiteX33" fmla="*/ 260255 w 620091"/>
                <a:gd name="connsiteY33" fmla="*/ 647628 h 647628"/>
                <a:gd name="connsiteX34" fmla="*/ 276514 w 620091"/>
                <a:gd name="connsiteY34" fmla="*/ 644609 h 647628"/>
                <a:gd name="connsiteX35" fmla="*/ 303603 w 620091"/>
                <a:gd name="connsiteY35" fmla="*/ 584706 h 647628"/>
                <a:gd name="connsiteX36" fmla="*/ 253044 w 620091"/>
                <a:gd name="connsiteY36" fmla="*/ 450661 h 647628"/>
                <a:gd name="connsiteX37" fmla="*/ 296431 w 620091"/>
                <a:gd name="connsiteY37" fmla="*/ 343981 h 647628"/>
                <a:gd name="connsiteX38" fmla="*/ 296570 w 620091"/>
                <a:gd name="connsiteY38" fmla="*/ 343929 h 647628"/>
                <a:gd name="connsiteX39" fmla="*/ 296621 w 620091"/>
                <a:gd name="connsiteY39" fmla="*/ 343981 h 647628"/>
                <a:gd name="connsiteX40" fmla="*/ 304708 w 620091"/>
                <a:gd name="connsiteY40" fmla="*/ 443041 h 647628"/>
                <a:gd name="connsiteX41" fmla="*/ 313204 w 620091"/>
                <a:gd name="connsiteY41" fmla="*/ 466272 h 647628"/>
                <a:gd name="connsiteX42" fmla="*/ 405673 w 620091"/>
                <a:gd name="connsiteY42" fmla="*/ 595812 h 647628"/>
                <a:gd name="connsiteX43" fmla="*/ 470707 w 620091"/>
                <a:gd name="connsiteY43" fmla="*/ 606018 h 647628"/>
                <a:gd name="connsiteX44" fmla="*/ 481377 w 620091"/>
                <a:gd name="connsiteY44" fmla="*/ 541634 h 647628"/>
                <a:gd name="connsiteX45" fmla="*/ 459565 w 620091"/>
                <a:gd name="connsiteY45" fmla="*/ 591097 h 647628"/>
                <a:gd name="connsiteX46" fmla="*/ 421208 w 620091"/>
                <a:gd name="connsiteY46" fmla="*/ 584744 h 647628"/>
                <a:gd name="connsiteX47" fmla="*/ 328711 w 620091"/>
                <a:gd name="connsiteY47" fmla="*/ 455223 h 647628"/>
                <a:gd name="connsiteX48" fmla="*/ 323701 w 620091"/>
                <a:gd name="connsiteY48" fmla="*/ 441479 h 647628"/>
                <a:gd name="connsiteX49" fmla="*/ 312328 w 620091"/>
                <a:gd name="connsiteY49" fmla="*/ 302223 h 647628"/>
                <a:gd name="connsiteX50" fmla="*/ 302111 w 620091"/>
                <a:gd name="connsiteY50" fmla="*/ 293444 h 647628"/>
                <a:gd name="connsiteX51" fmla="*/ 294002 w 620091"/>
                <a:gd name="connsiteY51" fmla="*/ 299366 h 647628"/>
                <a:gd name="connsiteX52" fmla="*/ 233994 w 620091"/>
                <a:gd name="connsiteY52" fmla="*/ 446898 h 647628"/>
                <a:gd name="connsiteX53" fmla="*/ 233908 w 620091"/>
                <a:gd name="connsiteY53" fmla="*/ 453852 h 647628"/>
                <a:gd name="connsiteX54" fmla="*/ 285772 w 620091"/>
                <a:gd name="connsiteY54" fmla="*/ 591431 h 647628"/>
                <a:gd name="connsiteX55" fmla="*/ 269703 w 620091"/>
                <a:gd name="connsiteY55" fmla="*/ 626826 h 647628"/>
                <a:gd name="connsiteX56" fmla="*/ 260264 w 620091"/>
                <a:gd name="connsiteY56" fmla="*/ 628588 h 647628"/>
                <a:gd name="connsiteX57" fmla="*/ 234985 w 620091"/>
                <a:gd name="connsiteY57" fmla="*/ 610700 h 647628"/>
                <a:gd name="connsiteX58" fmla="*/ 177882 w 620091"/>
                <a:gd name="connsiteY58" fmla="*/ 459538 h 647628"/>
                <a:gd name="connsiteX59" fmla="*/ 177882 w 620091"/>
                <a:gd name="connsiteY59" fmla="*/ 439593 h 647628"/>
                <a:gd name="connsiteX60" fmla="*/ 251825 w 620091"/>
                <a:gd name="connsiteY60" fmla="*/ 257284 h 647628"/>
                <a:gd name="connsiteX61" fmla="*/ 252501 w 620091"/>
                <a:gd name="connsiteY61" fmla="*/ 253169 h 647628"/>
                <a:gd name="connsiteX62" fmla="*/ 248691 w 620091"/>
                <a:gd name="connsiteY62" fmla="*/ 183485 h 647628"/>
                <a:gd name="connsiteX63" fmla="*/ 248691 w 620091"/>
                <a:gd name="connsiteY63" fmla="*/ 183485 h 647628"/>
                <a:gd name="connsiteX64" fmla="*/ 246853 w 620091"/>
                <a:gd name="connsiteY64" fmla="*/ 132450 h 647628"/>
                <a:gd name="connsiteX65" fmla="*/ 236985 w 620091"/>
                <a:gd name="connsiteY65" fmla="*/ 123267 h 647628"/>
                <a:gd name="connsiteX66" fmla="*/ 227803 w 620091"/>
                <a:gd name="connsiteY66" fmla="*/ 133135 h 647628"/>
                <a:gd name="connsiteX67" fmla="*/ 228203 w 620091"/>
                <a:gd name="connsiteY67" fmla="*/ 144384 h 647628"/>
                <a:gd name="connsiteX68" fmla="*/ 186483 w 620091"/>
                <a:gd name="connsiteY68" fmla="*/ 216403 h 647628"/>
                <a:gd name="connsiteX69" fmla="*/ 162804 w 620091"/>
                <a:gd name="connsiteY69" fmla="*/ 230138 h 647628"/>
                <a:gd name="connsiteX70" fmla="*/ 162804 w 620091"/>
                <a:gd name="connsiteY70" fmla="*/ 230138 h 647628"/>
                <a:gd name="connsiteX71" fmla="*/ 156023 w 620091"/>
                <a:gd name="connsiteY71" fmla="*/ 229243 h 647628"/>
                <a:gd name="connsiteX72" fmla="*/ 38560 w 620091"/>
                <a:gd name="connsiteY72" fmla="*/ 198696 h 647628"/>
                <a:gd name="connsiteX73" fmla="*/ 19605 w 620091"/>
                <a:gd name="connsiteY73" fmla="*/ 166521 h 647628"/>
                <a:gd name="connsiteX74" fmla="*/ 51924 w 620091"/>
                <a:gd name="connsiteY74" fmla="*/ 145451 h 647628"/>
                <a:gd name="connsiteX75" fmla="*/ 142535 w 620091"/>
                <a:gd name="connsiteY75" fmla="*/ 169035 h 647628"/>
                <a:gd name="connsiteX76" fmla="*/ 153175 w 620091"/>
                <a:gd name="connsiteY76" fmla="*/ 164616 h 647628"/>
                <a:gd name="connsiteX77" fmla="*/ 208667 w 620091"/>
                <a:gd name="connsiteY77" fmla="*/ 69461 h 647628"/>
                <a:gd name="connsiteX78" fmla="*/ 224298 w 620091"/>
                <a:gd name="connsiteY78" fmla="*/ 57193 h 647628"/>
                <a:gd name="connsiteX79" fmla="*/ 344513 w 620091"/>
                <a:gd name="connsiteY79" fmla="*/ 20188 h 647628"/>
                <a:gd name="connsiteX80" fmla="*/ 365744 w 620091"/>
                <a:gd name="connsiteY80" fmla="*/ 22341 h 647628"/>
                <a:gd name="connsiteX81" fmla="*/ 468300 w 620091"/>
                <a:gd name="connsiteY81" fmla="*/ 77833 h 647628"/>
                <a:gd name="connsiteX82" fmla="*/ 477948 w 620091"/>
                <a:gd name="connsiteY82" fmla="*/ 77481 h 647628"/>
                <a:gd name="connsiteX83" fmla="*/ 558911 w 620091"/>
                <a:gd name="connsiteY83" fmla="*/ 25741 h 647628"/>
                <a:gd name="connsiteX84" fmla="*/ 596754 w 620091"/>
                <a:gd name="connsiteY84" fmla="*/ 34228 h 647628"/>
                <a:gd name="connsiteX85" fmla="*/ 588267 w 620091"/>
                <a:gd name="connsiteY85" fmla="*/ 72071 h 647628"/>
                <a:gd name="connsiteX86" fmla="*/ 488940 w 620091"/>
                <a:gd name="connsiteY86" fmla="*/ 135612 h 647628"/>
                <a:gd name="connsiteX87" fmla="*/ 460994 w 620091"/>
                <a:gd name="connsiteY87" fmla="*/ 136564 h 647628"/>
                <a:gd name="connsiteX88" fmla="*/ 373278 w 620091"/>
                <a:gd name="connsiteY88" fmla="*/ 88663 h 647628"/>
                <a:gd name="connsiteX89" fmla="*/ 372888 w 620091"/>
                <a:gd name="connsiteY89" fmla="*/ 80891 h 647628"/>
                <a:gd name="connsiteX90" fmla="*/ 362887 w 620091"/>
                <a:gd name="connsiteY90" fmla="*/ 71842 h 647628"/>
                <a:gd name="connsiteX91" fmla="*/ 353838 w 620091"/>
                <a:gd name="connsiteY91" fmla="*/ 81843 h 647628"/>
                <a:gd name="connsiteX92" fmla="*/ 354476 w 620091"/>
                <a:gd name="connsiteY92" fmla="*/ 94292 h 647628"/>
                <a:gd name="connsiteX93" fmla="*/ 354476 w 620091"/>
                <a:gd name="connsiteY93" fmla="*/ 94902 h 647628"/>
                <a:gd name="connsiteX94" fmla="*/ 356143 w 620091"/>
                <a:gd name="connsiteY94" fmla="*/ 125601 h 647628"/>
                <a:gd name="connsiteX95" fmla="*/ 356229 w 620091"/>
                <a:gd name="connsiteY95" fmla="*/ 127211 h 647628"/>
                <a:gd name="connsiteX96" fmla="*/ 356229 w 620091"/>
                <a:gd name="connsiteY96" fmla="*/ 127211 h 647628"/>
                <a:gd name="connsiteX97" fmla="*/ 362258 w 620091"/>
                <a:gd name="connsiteY97" fmla="*/ 238406 h 647628"/>
                <a:gd name="connsiteX98" fmla="*/ 377603 w 620091"/>
                <a:gd name="connsiteY98" fmla="*/ 426715 h 647628"/>
                <a:gd name="connsiteX99" fmla="*/ 379355 w 620091"/>
                <a:gd name="connsiteY99" fmla="*/ 431477 h 647628"/>
                <a:gd name="connsiteX100" fmla="*/ 465909 w 620091"/>
                <a:gd name="connsiteY100" fmla="*/ 552664 h 647628"/>
                <a:gd name="connsiteX101" fmla="*/ 459578 w 620091"/>
                <a:gd name="connsiteY101" fmla="*/ 591089 h 647628"/>
                <a:gd name="connsiteX102" fmla="*/ 459565 w 620091"/>
                <a:gd name="connsiteY102" fmla="*/ 591097 h 6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20091" h="647628">
                  <a:moveTo>
                    <a:pt x="396357" y="422619"/>
                  </a:moveTo>
                  <a:lnTo>
                    <a:pt x="381232" y="237186"/>
                  </a:lnTo>
                  <a:lnTo>
                    <a:pt x="374440" y="111180"/>
                  </a:lnTo>
                  <a:cubicBezTo>
                    <a:pt x="374438" y="111128"/>
                    <a:pt x="374479" y="111084"/>
                    <a:pt x="374532" y="111082"/>
                  </a:cubicBezTo>
                  <a:cubicBezTo>
                    <a:pt x="374550" y="111081"/>
                    <a:pt x="374568" y="111086"/>
                    <a:pt x="374583" y="111095"/>
                  </a:cubicBezTo>
                  <a:lnTo>
                    <a:pt x="451860" y="153290"/>
                  </a:lnTo>
                  <a:cubicBezTo>
                    <a:pt x="466754" y="161427"/>
                    <a:pt x="484899" y="160803"/>
                    <a:pt x="499199" y="151662"/>
                  </a:cubicBezTo>
                  <a:lnTo>
                    <a:pt x="598478" y="88139"/>
                  </a:lnTo>
                  <a:cubicBezTo>
                    <a:pt x="620155" y="74370"/>
                    <a:pt x="626601" y="45655"/>
                    <a:pt x="612889" y="23941"/>
                  </a:cubicBezTo>
                  <a:lnTo>
                    <a:pt x="612889" y="23941"/>
                  </a:lnTo>
                  <a:cubicBezTo>
                    <a:pt x="599095" y="2271"/>
                    <a:pt x="570347" y="-4113"/>
                    <a:pt x="548677" y="9680"/>
                  </a:cubicBezTo>
                  <a:cubicBezTo>
                    <a:pt x="548647" y="9700"/>
                    <a:pt x="548616" y="9719"/>
                    <a:pt x="548586" y="9739"/>
                  </a:cubicBezTo>
                  <a:lnTo>
                    <a:pt x="472386" y="58431"/>
                  </a:lnTo>
                  <a:lnTo>
                    <a:pt x="374793" y="5643"/>
                  </a:lnTo>
                  <a:cubicBezTo>
                    <a:pt x="363785" y="-317"/>
                    <a:pt x="350848" y="-1617"/>
                    <a:pt x="338874" y="2033"/>
                  </a:cubicBezTo>
                  <a:lnTo>
                    <a:pt x="218668" y="38981"/>
                  </a:lnTo>
                  <a:cubicBezTo>
                    <a:pt x="207556" y="42387"/>
                    <a:pt x="198121" y="49833"/>
                    <a:pt x="192227" y="59850"/>
                  </a:cubicBezTo>
                  <a:lnTo>
                    <a:pt x="140382" y="148785"/>
                  </a:lnTo>
                  <a:lnTo>
                    <a:pt x="56382" y="126877"/>
                  </a:lnTo>
                  <a:cubicBezTo>
                    <a:pt x="31282" y="121412"/>
                    <a:pt x="6505" y="137327"/>
                    <a:pt x="1040" y="162427"/>
                  </a:cubicBezTo>
                  <a:cubicBezTo>
                    <a:pt x="1037" y="162439"/>
                    <a:pt x="1034" y="162450"/>
                    <a:pt x="1032" y="162463"/>
                  </a:cubicBezTo>
                  <a:cubicBezTo>
                    <a:pt x="-4043" y="186314"/>
                    <a:pt x="10050" y="210065"/>
                    <a:pt x="33417" y="217041"/>
                  </a:cubicBezTo>
                  <a:lnTo>
                    <a:pt x="151079" y="247645"/>
                  </a:lnTo>
                  <a:cubicBezTo>
                    <a:pt x="154936" y="248514"/>
                    <a:pt x="158864" y="249024"/>
                    <a:pt x="162814" y="249169"/>
                  </a:cubicBezTo>
                  <a:cubicBezTo>
                    <a:pt x="179360" y="249077"/>
                    <a:pt x="194621" y="240231"/>
                    <a:pt x="202924" y="225918"/>
                  </a:cubicBezTo>
                  <a:lnTo>
                    <a:pt x="229213" y="180551"/>
                  </a:lnTo>
                  <a:cubicBezTo>
                    <a:pt x="229244" y="180509"/>
                    <a:pt x="229303" y="180499"/>
                    <a:pt x="229346" y="180531"/>
                  </a:cubicBezTo>
                  <a:cubicBezTo>
                    <a:pt x="229368" y="180547"/>
                    <a:pt x="229381" y="180572"/>
                    <a:pt x="229384" y="180598"/>
                  </a:cubicBezTo>
                  <a:lnTo>
                    <a:pt x="233327" y="252093"/>
                  </a:lnTo>
                  <a:lnTo>
                    <a:pt x="160156" y="432525"/>
                  </a:lnTo>
                  <a:cubicBezTo>
                    <a:pt x="155884" y="443405"/>
                    <a:pt x="155884" y="455498"/>
                    <a:pt x="160156" y="466377"/>
                  </a:cubicBezTo>
                  <a:lnTo>
                    <a:pt x="217154" y="617386"/>
                  </a:lnTo>
                  <a:cubicBezTo>
                    <a:pt x="223801" y="635391"/>
                    <a:pt x="240873" y="647422"/>
                    <a:pt x="260064" y="647628"/>
                  </a:cubicBezTo>
                  <a:lnTo>
                    <a:pt x="260255" y="647628"/>
                  </a:lnTo>
                  <a:cubicBezTo>
                    <a:pt x="265814" y="647638"/>
                    <a:pt x="271328" y="646615"/>
                    <a:pt x="276514" y="644609"/>
                  </a:cubicBezTo>
                  <a:cubicBezTo>
                    <a:pt x="300491" y="635500"/>
                    <a:pt x="312599" y="608726"/>
                    <a:pt x="303603" y="584706"/>
                  </a:cubicBezTo>
                  <a:lnTo>
                    <a:pt x="253044" y="450661"/>
                  </a:lnTo>
                  <a:lnTo>
                    <a:pt x="296431" y="343981"/>
                  </a:lnTo>
                  <a:cubicBezTo>
                    <a:pt x="296454" y="343928"/>
                    <a:pt x="296517" y="343905"/>
                    <a:pt x="296570" y="343929"/>
                  </a:cubicBezTo>
                  <a:cubicBezTo>
                    <a:pt x="296593" y="343940"/>
                    <a:pt x="296611" y="343958"/>
                    <a:pt x="296621" y="343981"/>
                  </a:cubicBezTo>
                  <a:lnTo>
                    <a:pt x="304708" y="443041"/>
                  </a:lnTo>
                  <a:cubicBezTo>
                    <a:pt x="305391" y="451409"/>
                    <a:pt x="308327" y="459437"/>
                    <a:pt x="313204" y="466272"/>
                  </a:cubicBezTo>
                  <a:lnTo>
                    <a:pt x="405673" y="595812"/>
                  </a:lnTo>
                  <a:cubicBezTo>
                    <a:pt x="420813" y="616589"/>
                    <a:pt x="449930" y="621158"/>
                    <a:pt x="470707" y="606018"/>
                  </a:cubicBezTo>
                  <a:cubicBezTo>
                    <a:pt x="491232" y="591061"/>
                    <a:pt x="495980" y="562413"/>
                    <a:pt x="481377" y="541634"/>
                  </a:cubicBezTo>
                  <a:close/>
                  <a:moveTo>
                    <a:pt x="459565" y="591097"/>
                  </a:moveTo>
                  <a:cubicBezTo>
                    <a:pt x="447218" y="599931"/>
                    <a:pt x="430048" y="597088"/>
                    <a:pt x="421208" y="584744"/>
                  </a:cubicBezTo>
                  <a:lnTo>
                    <a:pt x="328711" y="455223"/>
                  </a:lnTo>
                  <a:cubicBezTo>
                    <a:pt x="325831" y="451178"/>
                    <a:pt x="324100" y="446429"/>
                    <a:pt x="323701" y="441479"/>
                  </a:cubicBezTo>
                  <a:lnTo>
                    <a:pt x="312328" y="302223"/>
                  </a:lnTo>
                  <a:cubicBezTo>
                    <a:pt x="311931" y="296978"/>
                    <a:pt x="307357" y="293047"/>
                    <a:pt x="302111" y="293444"/>
                  </a:cubicBezTo>
                  <a:cubicBezTo>
                    <a:pt x="298502" y="293716"/>
                    <a:pt x="295360" y="296011"/>
                    <a:pt x="294002" y="299366"/>
                  </a:cubicBezTo>
                  <a:lnTo>
                    <a:pt x="233994" y="446898"/>
                  </a:lnTo>
                  <a:cubicBezTo>
                    <a:pt x="233090" y="449123"/>
                    <a:pt x="233060" y="451606"/>
                    <a:pt x="233908" y="453852"/>
                  </a:cubicBezTo>
                  <a:lnTo>
                    <a:pt x="285772" y="591431"/>
                  </a:lnTo>
                  <a:cubicBezTo>
                    <a:pt x="291084" y="605641"/>
                    <a:pt x="283898" y="621471"/>
                    <a:pt x="269703" y="626826"/>
                  </a:cubicBezTo>
                  <a:cubicBezTo>
                    <a:pt x="266672" y="627915"/>
                    <a:pt x="263485" y="628510"/>
                    <a:pt x="260264" y="628588"/>
                  </a:cubicBezTo>
                  <a:cubicBezTo>
                    <a:pt x="248946" y="628438"/>
                    <a:pt x="238891" y="621324"/>
                    <a:pt x="234985" y="610700"/>
                  </a:cubicBezTo>
                  <a:lnTo>
                    <a:pt x="177882" y="459538"/>
                  </a:lnTo>
                  <a:cubicBezTo>
                    <a:pt x="175377" y="453126"/>
                    <a:pt x="175377" y="446005"/>
                    <a:pt x="177882" y="439593"/>
                  </a:cubicBezTo>
                  <a:lnTo>
                    <a:pt x="251825" y="257284"/>
                  </a:lnTo>
                  <a:cubicBezTo>
                    <a:pt x="252357" y="255981"/>
                    <a:pt x="252589" y="254574"/>
                    <a:pt x="252501" y="253169"/>
                  </a:cubicBezTo>
                  <a:lnTo>
                    <a:pt x="248691" y="183485"/>
                  </a:lnTo>
                  <a:lnTo>
                    <a:pt x="248691" y="183485"/>
                  </a:lnTo>
                  <a:lnTo>
                    <a:pt x="246853" y="132450"/>
                  </a:lnTo>
                  <a:cubicBezTo>
                    <a:pt x="246663" y="127189"/>
                    <a:pt x="242246" y="123078"/>
                    <a:pt x="236985" y="123267"/>
                  </a:cubicBezTo>
                  <a:cubicBezTo>
                    <a:pt x="231724" y="123457"/>
                    <a:pt x="227613" y="127875"/>
                    <a:pt x="227803" y="133135"/>
                  </a:cubicBezTo>
                  <a:lnTo>
                    <a:pt x="228203" y="144384"/>
                  </a:lnTo>
                  <a:lnTo>
                    <a:pt x="186483" y="216403"/>
                  </a:lnTo>
                  <a:cubicBezTo>
                    <a:pt x="181587" y="224858"/>
                    <a:pt x="172575" y="230085"/>
                    <a:pt x="162804" y="230138"/>
                  </a:cubicBezTo>
                  <a:lnTo>
                    <a:pt x="162804" y="230138"/>
                  </a:lnTo>
                  <a:cubicBezTo>
                    <a:pt x="160515" y="230138"/>
                    <a:pt x="158234" y="229837"/>
                    <a:pt x="156023" y="229243"/>
                  </a:cubicBezTo>
                  <a:lnTo>
                    <a:pt x="38560" y="198696"/>
                  </a:lnTo>
                  <a:cubicBezTo>
                    <a:pt x="24851" y="194513"/>
                    <a:pt x="16619" y="180539"/>
                    <a:pt x="19605" y="166521"/>
                  </a:cubicBezTo>
                  <a:cubicBezTo>
                    <a:pt x="22809" y="151844"/>
                    <a:pt x="37203" y="142460"/>
                    <a:pt x="51924" y="145451"/>
                  </a:cubicBezTo>
                  <a:lnTo>
                    <a:pt x="142535" y="169035"/>
                  </a:lnTo>
                  <a:cubicBezTo>
                    <a:pt x="146672" y="170117"/>
                    <a:pt x="151022" y="168309"/>
                    <a:pt x="153175" y="164616"/>
                  </a:cubicBezTo>
                  <a:lnTo>
                    <a:pt x="208667" y="69461"/>
                  </a:lnTo>
                  <a:cubicBezTo>
                    <a:pt x="212158" y="63559"/>
                    <a:pt x="217735" y="59180"/>
                    <a:pt x="224298" y="57193"/>
                  </a:cubicBezTo>
                  <a:lnTo>
                    <a:pt x="344513" y="20188"/>
                  </a:lnTo>
                  <a:cubicBezTo>
                    <a:pt x="351593" y="18032"/>
                    <a:pt x="359241" y="18808"/>
                    <a:pt x="365744" y="22341"/>
                  </a:cubicBezTo>
                  <a:lnTo>
                    <a:pt x="468300" y="77833"/>
                  </a:lnTo>
                  <a:cubicBezTo>
                    <a:pt x="471342" y="79475"/>
                    <a:pt x="475035" y="79340"/>
                    <a:pt x="477948" y="77481"/>
                  </a:cubicBezTo>
                  <a:lnTo>
                    <a:pt x="558911" y="25741"/>
                  </a:lnTo>
                  <a:cubicBezTo>
                    <a:pt x="571705" y="17634"/>
                    <a:pt x="588647" y="21434"/>
                    <a:pt x="596754" y="34228"/>
                  </a:cubicBezTo>
                  <a:cubicBezTo>
                    <a:pt x="604861" y="47022"/>
                    <a:pt x="601061" y="63964"/>
                    <a:pt x="588267" y="72071"/>
                  </a:cubicBezTo>
                  <a:lnTo>
                    <a:pt x="488940" y="135612"/>
                  </a:lnTo>
                  <a:cubicBezTo>
                    <a:pt x="480495" y="141001"/>
                    <a:pt x="469787" y="141367"/>
                    <a:pt x="460994" y="136564"/>
                  </a:cubicBezTo>
                  <a:lnTo>
                    <a:pt x="373278" y="88663"/>
                  </a:lnTo>
                  <a:lnTo>
                    <a:pt x="372888" y="80891"/>
                  </a:lnTo>
                  <a:cubicBezTo>
                    <a:pt x="372625" y="75630"/>
                    <a:pt x="368147" y="71579"/>
                    <a:pt x="362887" y="71842"/>
                  </a:cubicBezTo>
                  <a:cubicBezTo>
                    <a:pt x="357626" y="72105"/>
                    <a:pt x="353575" y="76583"/>
                    <a:pt x="353838" y="81843"/>
                  </a:cubicBezTo>
                  <a:lnTo>
                    <a:pt x="354476" y="94292"/>
                  </a:lnTo>
                  <a:cubicBezTo>
                    <a:pt x="354476" y="94492"/>
                    <a:pt x="354419" y="94692"/>
                    <a:pt x="354476" y="94902"/>
                  </a:cubicBezTo>
                  <a:lnTo>
                    <a:pt x="356143" y="125601"/>
                  </a:lnTo>
                  <a:lnTo>
                    <a:pt x="356229" y="127211"/>
                  </a:lnTo>
                  <a:lnTo>
                    <a:pt x="356229" y="127211"/>
                  </a:lnTo>
                  <a:lnTo>
                    <a:pt x="362258" y="238406"/>
                  </a:lnTo>
                  <a:lnTo>
                    <a:pt x="377603" y="426715"/>
                  </a:lnTo>
                  <a:cubicBezTo>
                    <a:pt x="377742" y="428432"/>
                    <a:pt x="378347" y="430079"/>
                    <a:pt x="379355" y="431477"/>
                  </a:cubicBezTo>
                  <a:lnTo>
                    <a:pt x="465909" y="552664"/>
                  </a:lnTo>
                  <a:cubicBezTo>
                    <a:pt x="474771" y="565023"/>
                    <a:pt x="471936" y="582227"/>
                    <a:pt x="459578" y="591089"/>
                  </a:cubicBezTo>
                  <a:cubicBezTo>
                    <a:pt x="459573" y="591092"/>
                    <a:pt x="459569" y="591095"/>
                    <a:pt x="459565" y="5910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25BE2F75-4B35-0BAC-478D-6CD10171FCEC}"/>
                </a:ext>
              </a:extLst>
            </p:cNvPr>
            <p:cNvSpPr/>
            <p:nvPr/>
          </p:nvSpPr>
          <p:spPr>
            <a:xfrm>
              <a:off x="5078977" y="2115101"/>
              <a:ext cx="152400" cy="152400"/>
            </a:xfrm>
            <a:custGeom>
              <a:avLst/>
              <a:gdLst>
                <a:gd name="connsiteX0" fmla="*/ 76200 w 152400"/>
                <a:gd name="connsiteY0" fmla="*/ 152400 h 152400"/>
                <a:gd name="connsiteX1" fmla="*/ 152400 w 152400"/>
                <a:gd name="connsiteY1" fmla="*/ 76200 h 152400"/>
                <a:gd name="connsiteX2" fmla="*/ 76200 w 152400"/>
                <a:gd name="connsiteY2" fmla="*/ 0 h 152400"/>
                <a:gd name="connsiteX3" fmla="*/ 0 w 152400"/>
                <a:gd name="connsiteY3" fmla="*/ 76200 h 152400"/>
                <a:gd name="connsiteX4" fmla="*/ 76200 w 152400"/>
                <a:gd name="connsiteY4" fmla="*/ 152400 h 152400"/>
                <a:gd name="connsiteX5" fmla="*/ 76200 w 152400"/>
                <a:gd name="connsiteY5" fmla="*/ 19050 h 152400"/>
                <a:gd name="connsiteX6" fmla="*/ 133350 w 152400"/>
                <a:gd name="connsiteY6" fmla="*/ 76200 h 152400"/>
                <a:gd name="connsiteX7" fmla="*/ 76200 w 152400"/>
                <a:gd name="connsiteY7" fmla="*/ 133350 h 152400"/>
                <a:gd name="connsiteX8" fmla="*/ 19050 w 152400"/>
                <a:gd name="connsiteY8" fmla="*/ 76200 h 152400"/>
                <a:gd name="connsiteX9" fmla="*/ 76200 w 152400"/>
                <a:gd name="connsiteY9" fmla="*/ 1899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lose/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60" y="44632"/>
                    <a:pt x="44632" y="19035"/>
                    <a:pt x="76200" y="189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8E6FAD0F-F0B2-86E0-E5BC-08A64BA3DF4C}"/>
                </a:ext>
              </a:extLst>
            </p:cNvPr>
            <p:cNvSpPr/>
            <p:nvPr/>
          </p:nvSpPr>
          <p:spPr>
            <a:xfrm>
              <a:off x="5375542" y="2439027"/>
              <a:ext cx="216768" cy="263907"/>
            </a:xfrm>
            <a:custGeom>
              <a:avLst/>
              <a:gdLst>
                <a:gd name="connsiteX0" fmla="*/ 215424 w 216768"/>
                <a:gd name="connsiteY0" fmla="*/ 161792 h 263907"/>
                <a:gd name="connsiteX1" fmla="*/ 186849 w 216768"/>
                <a:gd name="connsiteY1" fmla="*/ 0 h 263907"/>
                <a:gd name="connsiteX2" fmla="*/ 27934 w 216768"/>
                <a:gd name="connsiteY2" fmla="*/ 67618 h 263907"/>
                <a:gd name="connsiteX3" fmla="*/ 51289 w 216768"/>
                <a:gd name="connsiteY3" fmla="*/ 200082 h 263907"/>
                <a:gd name="connsiteX4" fmla="*/ 23285 w 216768"/>
                <a:gd name="connsiteY4" fmla="*/ 207131 h 263907"/>
                <a:gd name="connsiteX5" fmla="*/ 2921 w 216768"/>
                <a:gd name="connsiteY5" fmla="*/ 251898 h 263907"/>
                <a:gd name="connsiteX6" fmla="*/ 26733 w 216768"/>
                <a:gd name="connsiteY6" fmla="*/ 263852 h 263907"/>
                <a:gd name="connsiteX7" fmla="*/ 51832 w 216768"/>
                <a:gd name="connsiteY7" fmla="*/ 256642 h 263907"/>
                <a:gd name="connsiteX8" fmla="*/ 73072 w 216768"/>
                <a:gd name="connsiteY8" fmla="*/ 214055 h 263907"/>
                <a:gd name="connsiteX9" fmla="*/ 49260 w 216768"/>
                <a:gd name="connsiteY9" fmla="*/ 79324 h 263907"/>
                <a:gd name="connsiteX10" fmla="*/ 172132 w 216768"/>
                <a:gd name="connsiteY10" fmla="*/ 26641 h 263907"/>
                <a:gd name="connsiteX11" fmla="*/ 193421 w 216768"/>
                <a:gd name="connsiteY11" fmla="*/ 146485 h 263907"/>
                <a:gd name="connsiteX12" fmla="*/ 165036 w 216768"/>
                <a:gd name="connsiteY12" fmla="*/ 153533 h 263907"/>
                <a:gd name="connsiteX13" fmla="*/ 144672 w 216768"/>
                <a:gd name="connsiteY13" fmla="*/ 198301 h 263907"/>
                <a:gd name="connsiteX14" fmla="*/ 168484 w 216768"/>
                <a:gd name="connsiteY14" fmla="*/ 210245 h 263907"/>
                <a:gd name="connsiteX15" fmla="*/ 193573 w 216768"/>
                <a:gd name="connsiteY15" fmla="*/ 203044 h 263907"/>
                <a:gd name="connsiteX16" fmla="*/ 215424 w 216768"/>
                <a:gd name="connsiteY16" fmla="*/ 161792 h 263907"/>
                <a:gd name="connsiteX17" fmla="*/ 42335 w 216768"/>
                <a:gd name="connsiteY17" fmla="*/ 240125 h 263907"/>
                <a:gd name="connsiteX18" fmla="*/ 19428 w 216768"/>
                <a:gd name="connsiteY18" fmla="*/ 242354 h 263907"/>
                <a:gd name="connsiteX19" fmla="*/ 32810 w 216768"/>
                <a:gd name="connsiteY19" fmla="*/ 223628 h 263907"/>
                <a:gd name="connsiteX20" fmla="*/ 48431 w 216768"/>
                <a:gd name="connsiteY20" fmla="*/ 218942 h 263907"/>
                <a:gd name="connsiteX21" fmla="*/ 55718 w 216768"/>
                <a:gd name="connsiteY21" fmla="*/ 221361 h 263907"/>
                <a:gd name="connsiteX22" fmla="*/ 42335 w 216768"/>
                <a:gd name="connsiteY22" fmla="*/ 240125 h 263907"/>
                <a:gd name="connsiteX23" fmla="*/ 184144 w 216768"/>
                <a:gd name="connsiteY23" fmla="*/ 186557 h 263907"/>
                <a:gd name="connsiteX24" fmla="*/ 161236 w 216768"/>
                <a:gd name="connsiteY24" fmla="*/ 188786 h 263907"/>
                <a:gd name="connsiteX25" fmla="*/ 174619 w 216768"/>
                <a:gd name="connsiteY25" fmla="*/ 170050 h 263907"/>
                <a:gd name="connsiteX26" fmla="*/ 190230 w 216768"/>
                <a:gd name="connsiteY26" fmla="*/ 165411 h 263907"/>
                <a:gd name="connsiteX27" fmla="*/ 197526 w 216768"/>
                <a:gd name="connsiteY27" fmla="*/ 167830 h 263907"/>
                <a:gd name="connsiteX28" fmla="*/ 184144 w 216768"/>
                <a:gd name="connsiteY28" fmla="*/ 18655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768" h="263907">
                  <a:moveTo>
                    <a:pt x="215424" y="161792"/>
                  </a:moveTo>
                  <a:lnTo>
                    <a:pt x="186849" y="0"/>
                  </a:lnTo>
                  <a:lnTo>
                    <a:pt x="27934" y="67618"/>
                  </a:lnTo>
                  <a:lnTo>
                    <a:pt x="51289" y="200082"/>
                  </a:lnTo>
                  <a:cubicBezTo>
                    <a:pt x="41461" y="199590"/>
                    <a:pt x="31709" y="202044"/>
                    <a:pt x="23285" y="207131"/>
                  </a:cubicBezTo>
                  <a:cubicBezTo>
                    <a:pt x="3864" y="218351"/>
                    <a:pt x="-5071" y="238001"/>
                    <a:pt x="2921" y="251898"/>
                  </a:cubicBezTo>
                  <a:cubicBezTo>
                    <a:pt x="8108" y="259900"/>
                    <a:pt x="17217" y="264472"/>
                    <a:pt x="26733" y="263852"/>
                  </a:cubicBezTo>
                  <a:cubicBezTo>
                    <a:pt x="35584" y="263670"/>
                    <a:pt x="44235" y="261185"/>
                    <a:pt x="51832" y="256642"/>
                  </a:cubicBezTo>
                  <a:cubicBezTo>
                    <a:pt x="70291" y="245983"/>
                    <a:pt x="79102" y="227762"/>
                    <a:pt x="73072" y="214055"/>
                  </a:cubicBezTo>
                  <a:lnTo>
                    <a:pt x="49260" y="79324"/>
                  </a:lnTo>
                  <a:lnTo>
                    <a:pt x="172132" y="26641"/>
                  </a:lnTo>
                  <a:lnTo>
                    <a:pt x="193421" y="146485"/>
                  </a:lnTo>
                  <a:cubicBezTo>
                    <a:pt x="183463" y="145904"/>
                    <a:pt x="173565" y="148362"/>
                    <a:pt x="165036" y="153533"/>
                  </a:cubicBezTo>
                  <a:cubicBezTo>
                    <a:pt x="145615" y="164744"/>
                    <a:pt x="136671" y="184404"/>
                    <a:pt x="144672" y="198301"/>
                  </a:cubicBezTo>
                  <a:cubicBezTo>
                    <a:pt x="149859" y="206303"/>
                    <a:pt x="158969" y="210872"/>
                    <a:pt x="168484" y="210245"/>
                  </a:cubicBezTo>
                  <a:cubicBezTo>
                    <a:pt x="177330" y="210062"/>
                    <a:pt x="185976" y="207580"/>
                    <a:pt x="193573" y="203044"/>
                  </a:cubicBezTo>
                  <a:cubicBezTo>
                    <a:pt x="211499" y="192691"/>
                    <a:pt x="220338" y="175289"/>
                    <a:pt x="215424" y="161792"/>
                  </a:cubicBezTo>
                  <a:close/>
                  <a:moveTo>
                    <a:pt x="42335" y="240125"/>
                  </a:moveTo>
                  <a:cubicBezTo>
                    <a:pt x="31077" y="246621"/>
                    <a:pt x="21114" y="245269"/>
                    <a:pt x="19428" y="242354"/>
                  </a:cubicBezTo>
                  <a:cubicBezTo>
                    <a:pt x="17742" y="239439"/>
                    <a:pt x="21552" y="230124"/>
                    <a:pt x="32810" y="223628"/>
                  </a:cubicBezTo>
                  <a:cubicBezTo>
                    <a:pt x="37525" y="220742"/>
                    <a:pt x="42907" y="219127"/>
                    <a:pt x="48431" y="218942"/>
                  </a:cubicBezTo>
                  <a:cubicBezTo>
                    <a:pt x="52241" y="218942"/>
                    <a:pt x="54918" y="219970"/>
                    <a:pt x="55718" y="221361"/>
                  </a:cubicBezTo>
                  <a:cubicBezTo>
                    <a:pt x="57394" y="224314"/>
                    <a:pt x="53594" y="233629"/>
                    <a:pt x="42335" y="240125"/>
                  </a:cubicBezTo>
                  <a:close/>
                  <a:moveTo>
                    <a:pt x="184144" y="186557"/>
                  </a:moveTo>
                  <a:cubicBezTo>
                    <a:pt x="172904" y="193043"/>
                    <a:pt x="162912" y="191691"/>
                    <a:pt x="161236" y="188786"/>
                  </a:cubicBezTo>
                  <a:cubicBezTo>
                    <a:pt x="159559" y="185880"/>
                    <a:pt x="163360" y="176555"/>
                    <a:pt x="174619" y="170050"/>
                  </a:cubicBezTo>
                  <a:cubicBezTo>
                    <a:pt x="179334" y="167181"/>
                    <a:pt x="184713" y="165583"/>
                    <a:pt x="190230" y="165411"/>
                  </a:cubicBezTo>
                  <a:cubicBezTo>
                    <a:pt x="194040" y="165411"/>
                    <a:pt x="196726" y="166440"/>
                    <a:pt x="197526" y="167830"/>
                  </a:cubicBezTo>
                  <a:cubicBezTo>
                    <a:pt x="199174" y="170698"/>
                    <a:pt x="195364" y="180013"/>
                    <a:pt x="184144" y="186557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947A9EB5-FD72-B78C-7208-A2F8437FA426}"/>
              </a:ext>
            </a:extLst>
          </p:cNvPr>
          <p:cNvGrpSpPr/>
          <p:nvPr/>
        </p:nvGrpSpPr>
        <p:grpSpPr>
          <a:xfrm>
            <a:off x="3792240" y="2978922"/>
            <a:ext cx="421663" cy="384457"/>
            <a:chOff x="4191205" y="3196935"/>
            <a:chExt cx="647700" cy="590550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3EEDE254-F92B-1DD3-36AC-B6D4C986AC90}"/>
                </a:ext>
              </a:extLst>
            </p:cNvPr>
            <p:cNvSpPr/>
            <p:nvPr/>
          </p:nvSpPr>
          <p:spPr>
            <a:xfrm>
              <a:off x="41912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9F71EF-5F97-5025-8980-74C575272A16}"/>
                </a:ext>
              </a:extLst>
            </p:cNvPr>
            <p:cNvSpPr/>
            <p:nvPr/>
          </p:nvSpPr>
          <p:spPr>
            <a:xfrm>
              <a:off x="43626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9622F9F-19FB-B598-718B-CA103C90FE8C}"/>
                </a:ext>
              </a:extLst>
            </p:cNvPr>
            <p:cNvSpPr/>
            <p:nvPr/>
          </p:nvSpPr>
          <p:spPr>
            <a:xfrm>
              <a:off x="45341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A726DEB-0986-291C-4E8F-BF8FC91B2319}"/>
                </a:ext>
              </a:extLst>
            </p:cNvPr>
            <p:cNvSpPr/>
            <p:nvPr/>
          </p:nvSpPr>
          <p:spPr>
            <a:xfrm>
              <a:off x="47055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B0DA59E5-04B3-AFA1-401A-BBA1EFDA9358}"/>
                </a:ext>
              </a:extLst>
            </p:cNvPr>
            <p:cNvSpPr/>
            <p:nvPr/>
          </p:nvSpPr>
          <p:spPr>
            <a:xfrm>
              <a:off x="41912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B397291F-A158-1A28-2651-1C12535AC66F}"/>
                </a:ext>
              </a:extLst>
            </p:cNvPr>
            <p:cNvSpPr/>
            <p:nvPr/>
          </p:nvSpPr>
          <p:spPr>
            <a:xfrm>
              <a:off x="43626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4F261284-1B9B-623F-73CB-181B458069DD}"/>
                </a:ext>
              </a:extLst>
            </p:cNvPr>
            <p:cNvSpPr/>
            <p:nvPr/>
          </p:nvSpPr>
          <p:spPr>
            <a:xfrm>
              <a:off x="45341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DF2EFD4B-F605-8AD8-DF07-689EC2CC7452}"/>
                </a:ext>
              </a:extLst>
            </p:cNvPr>
            <p:cNvSpPr/>
            <p:nvPr/>
          </p:nvSpPr>
          <p:spPr>
            <a:xfrm>
              <a:off x="47055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48B5820A-BBE5-51CA-4716-6E7EA2AD7485}"/>
                </a:ext>
              </a:extLst>
            </p:cNvPr>
            <p:cNvSpPr/>
            <p:nvPr/>
          </p:nvSpPr>
          <p:spPr>
            <a:xfrm>
              <a:off x="41912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CD18D50-AC86-8E93-7418-5940FA5BAD72}"/>
                </a:ext>
              </a:extLst>
            </p:cNvPr>
            <p:cNvSpPr/>
            <p:nvPr/>
          </p:nvSpPr>
          <p:spPr>
            <a:xfrm>
              <a:off x="43626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7560E7D5-D1D1-323C-87B4-38CF930AE2B9}"/>
                </a:ext>
              </a:extLst>
            </p:cNvPr>
            <p:cNvSpPr/>
            <p:nvPr/>
          </p:nvSpPr>
          <p:spPr>
            <a:xfrm>
              <a:off x="45341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CB20765-DE88-996A-8346-85516B4BFCD8}"/>
                </a:ext>
              </a:extLst>
            </p:cNvPr>
            <p:cNvSpPr/>
            <p:nvPr/>
          </p:nvSpPr>
          <p:spPr>
            <a:xfrm>
              <a:off x="47055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D69EA2F3-B85D-2E26-6FA4-E27D2D60901C}"/>
                </a:ext>
              </a:extLst>
            </p:cNvPr>
            <p:cNvSpPr/>
            <p:nvPr/>
          </p:nvSpPr>
          <p:spPr>
            <a:xfrm>
              <a:off x="419120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B344A26E-7EBB-8D80-298C-0DD9B9992528}"/>
                </a:ext>
              </a:extLst>
            </p:cNvPr>
            <p:cNvSpPr/>
            <p:nvPr/>
          </p:nvSpPr>
          <p:spPr>
            <a:xfrm>
              <a:off x="43626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BA40FEA-75DE-A8F8-276A-14E39B796C8F}"/>
                </a:ext>
              </a:extLst>
            </p:cNvPr>
            <p:cNvSpPr/>
            <p:nvPr/>
          </p:nvSpPr>
          <p:spPr>
            <a:xfrm>
              <a:off x="47055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FEA6D9B-603A-AAA9-3F76-B8E717561379}"/>
                </a:ext>
              </a:extLst>
            </p:cNvPr>
            <p:cNvSpPr/>
            <p:nvPr/>
          </p:nvSpPr>
          <p:spPr>
            <a:xfrm>
              <a:off x="419120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DBF40BE-6AB4-2ECF-E97C-E6586AF0796C}"/>
                </a:ext>
              </a:extLst>
            </p:cNvPr>
            <p:cNvSpPr/>
            <p:nvPr/>
          </p:nvSpPr>
          <p:spPr>
            <a:xfrm>
              <a:off x="43626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518FC100-F744-DE23-6355-AD99CF934622}"/>
                </a:ext>
              </a:extLst>
            </p:cNvPr>
            <p:cNvSpPr/>
            <p:nvPr/>
          </p:nvSpPr>
          <p:spPr>
            <a:xfrm>
              <a:off x="47055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BFDDE83-43C8-BDB3-AA42-52FAEF29C793}"/>
                </a:ext>
              </a:extLst>
            </p:cNvPr>
            <p:cNvSpPr/>
            <p:nvPr/>
          </p:nvSpPr>
          <p:spPr>
            <a:xfrm>
              <a:off x="43626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354FF4A-EFB3-CC66-69B6-733C28E4F5D0}"/>
                </a:ext>
              </a:extLst>
            </p:cNvPr>
            <p:cNvSpPr/>
            <p:nvPr/>
          </p:nvSpPr>
          <p:spPr>
            <a:xfrm>
              <a:off x="4362655" y="3196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21681DD3-A0FC-0997-BC2F-8DA708C94545}"/>
                </a:ext>
              </a:extLst>
            </p:cNvPr>
            <p:cNvSpPr/>
            <p:nvPr/>
          </p:nvSpPr>
          <p:spPr>
            <a:xfrm>
              <a:off x="47055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4A86587E-CE56-93DE-DF4D-0D33D650AEF4}"/>
              </a:ext>
            </a:extLst>
          </p:cNvPr>
          <p:cNvGrpSpPr/>
          <p:nvPr/>
        </p:nvGrpSpPr>
        <p:grpSpPr>
          <a:xfrm>
            <a:off x="3770419" y="5312703"/>
            <a:ext cx="446448" cy="520907"/>
            <a:chOff x="5608643" y="3761395"/>
            <a:chExt cx="685771" cy="800145"/>
          </a:xfrm>
        </p:grpSpPr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5D32B2DF-FE1A-3B6A-6AEA-D4D493D039FB}"/>
                </a:ext>
              </a:extLst>
            </p:cNvPr>
            <p:cNvSpPr/>
            <p:nvPr/>
          </p:nvSpPr>
          <p:spPr>
            <a:xfrm>
              <a:off x="5781227" y="3761395"/>
              <a:ext cx="513187" cy="762093"/>
            </a:xfrm>
            <a:custGeom>
              <a:avLst/>
              <a:gdLst>
                <a:gd name="connsiteX0" fmla="*/ 357216 w 513187"/>
                <a:gd name="connsiteY0" fmla="*/ 445025 h 762093"/>
                <a:gd name="connsiteX1" fmla="*/ 469249 w 513187"/>
                <a:gd name="connsiteY1" fmla="*/ 502833 h 762093"/>
                <a:gd name="connsiteX2" fmla="*/ 494138 w 513187"/>
                <a:gd name="connsiteY2" fmla="*/ 552486 h 762093"/>
                <a:gd name="connsiteX3" fmla="*/ 494138 w 513187"/>
                <a:gd name="connsiteY3" fmla="*/ 704658 h 762093"/>
                <a:gd name="connsiteX4" fmla="*/ 137655 w 513187"/>
                <a:gd name="connsiteY4" fmla="*/ 741139 h 762093"/>
                <a:gd name="connsiteX5" fmla="*/ 123444 w 513187"/>
                <a:gd name="connsiteY5" fmla="*/ 758931 h 762093"/>
                <a:gd name="connsiteX6" fmla="*/ 221018 w 513187"/>
                <a:gd name="connsiteY6" fmla="*/ 762094 h 762093"/>
                <a:gd name="connsiteX7" fmla="*/ 509368 w 513187"/>
                <a:gd name="connsiteY7" fmla="*/ 717269 h 762093"/>
                <a:gd name="connsiteX8" fmla="*/ 513188 w 513187"/>
                <a:gd name="connsiteY8" fmla="*/ 714411 h 762093"/>
                <a:gd name="connsiteX9" fmla="*/ 513188 w 513187"/>
                <a:gd name="connsiteY9" fmla="*/ 552286 h 762093"/>
                <a:gd name="connsiteX10" fmla="*/ 481117 w 513187"/>
                <a:gd name="connsiteY10" fmla="*/ 487964 h 762093"/>
                <a:gd name="connsiteX11" fmla="*/ 362417 w 513187"/>
                <a:gd name="connsiteY11" fmla="*/ 426680 h 762093"/>
                <a:gd name="connsiteX12" fmla="*/ 315497 w 513187"/>
                <a:gd name="connsiteY12" fmla="*/ 407430 h 762093"/>
                <a:gd name="connsiteX13" fmla="*/ 303686 w 513187"/>
                <a:gd name="connsiteY13" fmla="*/ 389799 h 762093"/>
                <a:gd name="connsiteX14" fmla="*/ 303686 w 513187"/>
                <a:gd name="connsiteY14" fmla="*/ 361729 h 762093"/>
                <a:gd name="connsiteX15" fmla="*/ 348872 w 513187"/>
                <a:gd name="connsiteY15" fmla="*/ 304836 h 762093"/>
                <a:gd name="connsiteX16" fmla="*/ 379886 w 513187"/>
                <a:gd name="connsiteY16" fmla="*/ 304836 h 762093"/>
                <a:gd name="connsiteX17" fmla="*/ 427511 w 513187"/>
                <a:gd name="connsiteY17" fmla="*/ 257211 h 762093"/>
                <a:gd name="connsiteX18" fmla="*/ 427511 w 513187"/>
                <a:gd name="connsiteY18" fmla="*/ 200061 h 762093"/>
                <a:gd name="connsiteX19" fmla="*/ 379886 w 513187"/>
                <a:gd name="connsiteY19" fmla="*/ 152436 h 762093"/>
                <a:gd name="connsiteX20" fmla="*/ 379390 w 513187"/>
                <a:gd name="connsiteY20" fmla="*/ 152436 h 762093"/>
                <a:gd name="connsiteX21" fmla="*/ 208658 w 513187"/>
                <a:gd name="connsiteY21" fmla="*/ 271 h 762093"/>
                <a:gd name="connsiteX22" fmla="*/ 56493 w 513187"/>
                <a:gd name="connsiteY22" fmla="*/ 152436 h 762093"/>
                <a:gd name="connsiteX23" fmla="*/ 56026 w 513187"/>
                <a:gd name="connsiteY23" fmla="*/ 152436 h 762093"/>
                <a:gd name="connsiteX24" fmla="*/ 8401 w 513187"/>
                <a:gd name="connsiteY24" fmla="*/ 200061 h 762093"/>
                <a:gd name="connsiteX25" fmla="*/ 8401 w 513187"/>
                <a:gd name="connsiteY25" fmla="*/ 257211 h 762093"/>
                <a:gd name="connsiteX26" fmla="*/ 56026 w 513187"/>
                <a:gd name="connsiteY26" fmla="*/ 304836 h 762093"/>
                <a:gd name="connsiteX27" fmla="*/ 87135 w 513187"/>
                <a:gd name="connsiteY27" fmla="*/ 304836 h 762093"/>
                <a:gd name="connsiteX28" fmla="*/ 132188 w 513187"/>
                <a:gd name="connsiteY28" fmla="*/ 361663 h 762093"/>
                <a:gd name="connsiteX29" fmla="*/ 132188 w 513187"/>
                <a:gd name="connsiteY29" fmla="*/ 389799 h 762093"/>
                <a:gd name="connsiteX30" fmla="*/ 120367 w 513187"/>
                <a:gd name="connsiteY30" fmla="*/ 407430 h 762093"/>
                <a:gd name="connsiteX31" fmla="*/ 73342 w 513187"/>
                <a:gd name="connsiteY31" fmla="*/ 426756 h 762093"/>
                <a:gd name="connsiteX32" fmla="*/ 0 w 513187"/>
                <a:gd name="connsiteY32" fmla="*/ 458237 h 762093"/>
                <a:gd name="connsiteX33" fmla="*/ 32937 w 513187"/>
                <a:gd name="connsiteY33" fmla="*/ 463285 h 762093"/>
                <a:gd name="connsiteX34" fmla="*/ 98403 w 513187"/>
                <a:gd name="connsiteY34" fmla="*/ 438139 h 762093"/>
                <a:gd name="connsiteX35" fmla="*/ 337480 w 513187"/>
                <a:gd name="connsiteY35" fmla="*/ 438139 h 762093"/>
                <a:gd name="connsiteX36" fmla="*/ 94174 w 513187"/>
                <a:gd name="connsiteY36" fmla="*/ 247686 h 762093"/>
                <a:gd name="connsiteX37" fmla="*/ 94174 w 513187"/>
                <a:gd name="connsiteY37" fmla="*/ 200061 h 762093"/>
                <a:gd name="connsiteX38" fmla="*/ 220012 w 513187"/>
                <a:gd name="connsiteY38" fmla="*/ 78283 h 762093"/>
                <a:gd name="connsiteX39" fmla="*/ 341738 w 513187"/>
                <a:gd name="connsiteY39" fmla="*/ 197956 h 762093"/>
                <a:gd name="connsiteX40" fmla="*/ 302104 w 513187"/>
                <a:gd name="connsiteY40" fmla="*/ 147160 h 762093"/>
                <a:gd name="connsiteX41" fmla="*/ 288896 w 513187"/>
                <a:gd name="connsiteY41" fmla="*/ 144515 h 762093"/>
                <a:gd name="connsiteX42" fmla="*/ 286664 w 513187"/>
                <a:gd name="connsiteY42" fmla="*/ 146588 h 762093"/>
                <a:gd name="connsiteX43" fmla="*/ 99260 w 513187"/>
                <a:gd name="connsiteY43" fmla="*/ 282519 h 762093"/>
                <a:gd name="connsiteX44" fmla="*/ 94174 w 513187"/>
                <a:gd name="connsiteY44" fmla="*/ 247686 h 762093"/>
                <a:gd name="connsiteX45" fmla="*/ 408499 w 513187"/>
                <a:gd name="connsiteY45" fmla="*/ 200061 h 762093"/>
                <a:gd name="connsiteX46" fmla="*/ 408499 w 513187"/>
                <a:gd name="connsiteY46" fmla="*/ 257211 h 762093"/>
                <a:gd name="connsiteX47" fmla="*/ 379924 w 513187"/>
                <a:gd name="connsiteY47" fmla="*/ 285786 h 762093"/>
                <a:gd name="connsiteX48" fmla="*/ 360874 w 513187"/>
                <a:gd name="connsiteY48" fmla="*/ 285786 h 762093"/>
                <a:gd name="connsiteX49" fmla="*/ 360874 w 513187"/>
                <a:gd name="connsiteY49" fmla="*/ 248639 h 762093"/>
                <a:gd name="connsiteX50" fmla="*/ 360874 w 513187"/>
                <a:gd name="connsiteY50" fmla="*/ 247686 h 762093"/>
                <a:gd name="connsiteX51" fmla="*/ 360874 w 513187"/>
                <a:gd name="connsiteY51" fmla="*/ 200061 h 762093"/>
                <a:gd name="connsiteX52" fmla="*/ 360874 w 513187"/>
                <a:gd name="connsiteY52" fmla="*/ 199109 h 762093"/>
                <a:gd name="connsiteX53" fmla="*/ 360874 w 513187"/>
                <a:gd name="connsiteY53" fmla="*/ 171486 h 762093"/>
                <a:gd name="connsiteX54" fmla="*/ 379924 w 513187"/>
                <a:gd name="connsiteY54" fmla="*/ 171486 h 762093"/>
                <a:gd name="connsiteX55" fmla="*/ 408461 w 513187"/>
                <a:gd name="connsiteY55" fmla="*/ 200061 h 762093"/>
                <a:gd name="connsiteX56" fmla="*/ 217913 w 513187"/>
                <a:gd name="connsiteY56" fmla="*/ 19086 h 762093"/>
                <a:gd name="connsiteX57" fmla="*/ 360340 w 513187"/>
                <a:gd name="connsiteY57" fmla="*/ 152436 h 762093"/>
                <a:gd name="connsiteX58" fmla="*/ 352539 w 513187"/>
                <a:gd name="connsiteY58" fmla="*/ 152436 h 762093"/>
                <a:gd name="connsiteX59" fmla="*/ 170598 w 513187"/>
                <a:gd name="connsiteY59" fmla="*/ 65296 h 762093"/>
                <a:gd name="connsiteX60" fmla="*/ 83458 w 513187"/>
                <a:gd name="connsiteY60" fmla="*/ 152436 h 762093"/>
                <a:gd name="connsiteX61" fmla="*/ 75552 w 513187"/>
                <a:gd name="connsiteY61" fmla="*/ 152436 h 762093"/>
                <a:gd name="connsiteX62" fmla="*/ 217913 w 513187"/>
                <a:gd name="connsiteY62" fmla="*/ 19086 h 762093"/>
                <a:gd name="connsiteX63" fmla="*/ 75038 w 513187"/>
                <a:gd name="connsiteY63" fmla="*/ 285786 h 762093"/>
                <a:gd name="connsiteX64" fmla="*/ 55988 w 513187"/>
                <a:gd name="connsiteY64" fmla="*/ 285786 h 762093"/>
                <a:gd name="connsiteX65" fmla="*/ 27413 w 513187"/>
                <a:gd name="connsiteY65" fmla="*/ 257211 h 762093"/>
                <a:gd name="connsiteX66" fmla="*/ 27413 w 513187"/>
                <a:gd name="connsiteY66" fmla="*/ 200061 h 762093"/>
                <a:gd name="connsiteX67" fmla="*/ 55988 w 513187"/>
                <a:gd name="connsiteY67" fmla="*/ 171486 h 762093"/>
                <a:gd name="connsiteX68" fmla="*/ 75038 w 513187"/>
                <a:gd name="connsiteY68" fmla="*/ 171486 h 762093"/>
                <a:gd name="connsiteX69" fmla="*/ 217913 w 513187"/>
                <a:gd name="connsiteY69" fmla="*/ 371511 h 762093"/>
                <a:gd name="connsiteX70" fmla="*/ 151238 w 513187"/>
                <a:gd name="connsiteY70" fmla="*/ 351814 h 762093"/>
                <a:gd name="connsiteX71" fmla="*/ 106109 w 513187"/>
                <a:gd name="connsiteY71" fmla="*/ 300379 h 762093"/>
                <a:gd name="connsiteX72" fmla="*/ 293532 w 513187"/>
                <a:gd name="connsiteY72" fmla="*/ 168257 h 762093"/>
                <a:gd name="connsiteX73" fmla="*/ 341786 w 513187"/>
                <a:gd name="connsiteY73" fmla="*/ 224045 h 762093"/>
                <a:gd name="connsiteX74" fmla="*/ 341786 w 513187"/>
                <a:gd name="connsiteY74" fmla="*/ 248639 h 762093"/>
                <a:gd name="connsiteX75" fmla="*/ 217961 w 513187"/>
                <a:gd name="connsiteY75" fmla="*/ 371511 h 762093"/>
                <a:gd name="connsiteX76" fmla="*/ 217913 w 513187"/>
                <a:gd name="connsiteY76" fmla="*/ 457236 h 762093"/>
                <a:gd name="connsiteX77" fmla="*/ 118653 w 513187"/>
                <a:gd name="connsiteY77" fmla="*/ 428661 h 762093"/>
                <a:gd name="connsiteX78" fmla="*/ 127530 w 513187"/>
                <a:gd name="connsiteY78" fmla="*/ 425023 h 762093"/>
                <a:gd name="connsiteX79" fmla="*/ 151238 w 513187"/>
                <a:gd name="connsiteY79" fmla="*/ 389799 h 762093"/>
                <a:gd name="connsiteX80" fmla="*/ 151238 w 513187"/>
                <a:gd name="connsiteY80" fmla="*/ 373921 h 762093"/>
                <a:gd name="connsiteX81" fmla="*/ 284645 w 513187"/>
                <a:gd name="connsiteY81" fmla="*/ 373921 h 762093"/>
                <a:gd name="connsiteX82" fmla="*/ 284645 w 513187"/>
                <a:gd name="connsiteY82" fmla="*/ 389799 h 762093"/>
                <a:gd name="connsiteX83" fmla="*/ 308267 w 513187"/>
                <a:gd name="connsiteY83" fmla="*/ 425042 h 762093"/>
                <a:gd name="connsiteX84" fmla="*/ 317183 w 513187"/>
                <a:gd name="connsiteY84" fmla="*/ 428700 h 762093"/>
                <a:gd name="connsiteX85" fmla="*/ 217999 w 513187"/>
                <a:gd name="connsiteY85" fmla="*/ 457236 h 76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13187" h="762093">
                  <a:moveTo>
                    <a:pt x="357216" y="445025"/>
                  </a:moveTo>
                  <a:cubicBezTo>
                    <a:pt x="398269" y="459761"/>
                    <a:pt x="437102" y="476544"/>
                    <a:pt x="469249" y="502833"/>
                  </a:cubicBezTo>
                  <a:cubicBezTo>
                    <a:pt x="484582" y="514807"/>
                    <a:pt x="493720" y="533037"/>
                    <a:pt x="494138" y="552486"/>
                  </a:cubicBezTo>
                  <a:lnTo>
                    <a:pt x="494138" y="704658"/>
                  </a:lnTo>
                  <a:cubicBezTo>
                    <a:pt x="443494" y="736881"/>
                    <a:pt x="277739" y="749006"/>
                    <a:pt x="137655" y="741139"/>
                  </a:cubicBezTo>
                  <a:cubicBezTo>
                    <a:pt x="133299" y="747363"/>
                    <a:pt x="128552" y="753306"/>
                    <a:pt x="123444" y="758931"/>
                  </a:cubicBezTo>
                  <a:cubicBezTo>
                    <a:pt x="155038" y="761017"/>
                    <a:pt x="188043" y="762094"/>
                    <a:pt x="221018" y="762094"/>
                  </a:cubicBezTo>
                  <a:cubicBezTo>
                    <a:pt x="345796" y="762094"/>
                    <a:pt x="469563" y="747139"/>
                    <a:pt x="509368" y="717269"/>
                  </a:cubicBezTo>
                  <a:lnTo>
                    <a:pt x="513188" y="714411"/>
                  </a:lnTo>
                  <a:lnTo>
                    <a:pt x="513188" y="552286"/>
                  </a:lnTo>
                  <a:cubicBezTo>
                    <a:pt x="512712" y="527115"/>
                    <a:pt x="500934" y="503494"/>
                    <a:pt x="481117" y="487964"/>
                  </a:cubicBezTo>
                  <a:cubicBezTo>
                    <a:pt x="446589" y="459713"/>
                    <a:pt x="405565" y="442111"/>
                    <a:pt x="362417" y="426680"/>
                  </a:cubicBezTo>
                  <a:lnTo>
                    <a:pt x="315497" y="407430"/>
                  </a:lnTo>
                  <a:cubicBezTo>
                    <a:pt x="308348" y="404494"/>
                    <a:pt x="303682" y="397528"/>
                    <a:pt x="303686" y="389799"/>
                  </a:cubicBezTo>
                  <a:lnTo>
                    <a:pt x="303686" y="361729"/>
                  </a:lnTo>
                  <a:cubicBezTo>
                    <a:pt x="323379" y="346955"/>
                    <a:pt x="338940" y="327363"/>
                    <a:pt x="348872" y="304836"/>
                  </a:cubicBezTo>
                  <a:lnTo>
                    <a:pt x="379886" y="304836"/>
                  </a:lnTo>
                  <a:cubicBezTo>
                    <a:pt x="406176" y="304805"/>
                    <a:pt x="427479" y="283501"/>
                    <a:pt x="427511" y="257211"/>
                  </a:cubicBezTo>
                  <a:lnTo>
                    <a:pt x="427511" y="200061"/>
                  </a:lnTo>
                  <a:cubicBezTo>
                    <a:pt x="427479" y="173772"/>
                    <a:pt x="406176" y="152468"/>
                    <a:pt x="379886" y="152436"/>
                  </a:cubicBezTo>
                  <a:lnTo>
                    <a:pt x="379390" y="152436"/>
                  </a:lnTo>
                  <a:cubicBezTo>
                    <a:pt x="374263" y="63271"/>
                    <a:pt x="297824" y="-4856"/>
                    <a:pt x="208658" y="271"/>
                  </a:cubicBezTo>
                  <a:cubicBezTo>
                    <a:pt x="126652" y="4987"/>
                    <a:pt x="61209" y="70431"/>
                    <a:pt x="56493" y="152436"/>
                  </a:cubicBezTo>
                  <a:lnTo>
                    <a:pt x="56026" y="152436"/>
                  </a:lnTo>
                  <a:cubicBezTo>
                    <a:pt x="29736" y="152468"/>
                    <a:pt x="8432" y="173772"/>
                    <a:pt x="8401" y="200061"/>
                  </a:cubicBezTo>
                  <a:lnTo>
                    <a:pt x="8401" y="257211"/>
                  </a:lnTo>
                  <a:cubicBezTo>
                    <a:pt x="8432" y="283501"/>
                    <a:pt x="29736" y="304805"/>
                    <a:pt x="56026" y="304836"/>
                  </a:cubicBezTo>
                  <a:lnTo>
                    <a:pt x="87135" y="304836"/>
                  </a:lnTo>
                  <a:cubicBezTo>
                    <a:pt x="97041" y="327323"/>
                    <a:pt x="112554" y="346889"/>
                    <a:pt x="132188" y="361663"/>
                  </a:cubicBezTo>
                  <a:lnTo>
                    <a:pt x="132188" y="389799"/>
                  </a:lnTo>
                  <a:cubicBezTo>
                    <a:pt x="132206" y="397536"/>
                    <a:pt x="127530" y="404509"/>
                    <a:pt x="120367" y="407430"/>
                  </a:cubicBezTo>
                  <a:lnTo>
                    <a:pt x="73342" y="426756"/>
                  </a:lnTo>
                  <a:cubicBezTo>
                    <a:pt x="48152" y="435426"/>
                    <a:pt x="23637" y="445948"/>
                    <a:pt x="0" y="458237"/>
                  </a:cubicBezTo>
                  <a:cubicBezTo>
                    <a:pt x="11112" y="458896"/>
                    <a:pt x="22138" y="460585"/>
                    <a:pt x="32937" y="463285"/>
                  </a:cubicBezTo>
                  <a:cubicBezTo>
                    <a:pt x="53892" y="453884"/>
                    <a:pt x="75876" y="445854"/>
                    <a:pt x="98403" y="438139"/>
                  </a:cubicBezTo>
                  <a:cubicBezTo>
                    <a:pt x="169975" y="489019"/>
                    <a:pt x="265908" y="489019"/>
                    <a:pt x="337480" y="438139"/>
                  </a:cubicBezTo>
                  <a:close/>
                  <a:moveTo>
                    <a:pt x="94174" y="247686"/>
                  </a:moveTo>
                  <a:lnTo>
                    <a:pt x="94174" y="200061"/>
                  </a:lnTo>
                  <a:cubicBezTo>
                    <a:pt x="95295" y="131684"/>
                    <a:pt x="151635" y="77162"/>
                    <a:pt x="220012" y="78283"/>
                  </a:cubicBezTo>
                  <a:cubicBezTo>
                    <a:pt x="285994" y="79365"/>
                    <a:pt x="339534" y="132002"/>
                    <a:pt x="341738" y="197956"/>
                  </a:cubicBezTo>
                  <a:cubicBezTo>
                    <a:pt x="327368" y="181962"/>
                    <a:pt x="314124" y="164989"/>
                    <a:pt x="302104" y="147160"/>
                  </a:cubicBezTo>
                  <a:cubicBezTo>
                    <a:pt x="299187" y="142782"/>
                    <a:pt x="293274" y="141599"/>
                    <a:pt x="288896" y="144515"/>
                  </a:cubicBezTo>
                  <a:cubicBezTo>
                    <a:pt x="288046" y="145082"/>
                    <a:pt x="287292" y="145782"/>
                    <a:pt x="286664" y="146588"/>
                  </a:cubicBezTo>
                  <a:cubicBezTo>
                    <a:pt x="232058" y="216787"/>
                    <a:pt x="129826" y="268194"/>
                    <a:pt x="99260" y="282519"/>
                  </a:cubicBezTo>
                  <a:cubicBezTo>
                    <a:pt x="95908" y="271211"/>
                    <a:pt x="94195" y="259481"/>
                    <a:pt x="94174" y="247686"/>
                  </a:cubicBezTo>
                  <a:close/>
                  <a:moveTo>
                    <a:pt x="408499" y="200061"/>
                  </a:moveTo>
                  <a:lnTo>
                    <a:pt x="408499" y="257211"/>
                  </a:lnTo>
                  <a:cubicBezTo>
                    <a:pt x="408499" y="272993"/>
                    <a:pt x="395706" y="285786"/>
                    <a:pt x="379924" y="285786"/>
                  </a:cubicBezTo>
                  <a:lnTo>
                    <a:pt x="360874" y="285786"/>
                  </a:lnTo>
                  <a:lnTo>
                    <a:pt x="360874" y="248639"/>
                  </a:lnTo>
                  <a:cubicBezTo>
                    <a:pt x="360874" y="248334"/>
                    <a:pt x="360874" y="248029"/>
                    <a:pt x="360874" y="247686"/>
                  </a:cubicBezTo>
                  <a:lnTo>
                    <a:pt x="360874" y="200061"/>
                  </a:lnTo>
                  <a:cubicBezTo>
                    <a:pt x="360874" y="199757"/>
                    <a:pt x="360874" y="199452"/>
                    <a:pt x="360874" y="199109"/>
                  </a:cubicBezTo>
                  <a:lnTo>
                    <a:pt x="360874" y="171486"/>
                  </a:lnTo>
                  <a:lnTo>
                    <a:pt x="379924" y="171486"/>
                  </a:lnTo>
                  <a:cubicBezTo>
                    <a:pt x="395690" y="171507"/>
                    <a:pt x="408461" y="184295"/>
                    <a:pt x="408461" y="200061"/>
                  </a:cubicBezTo>
                  <a:close/>
                  <a:moveTo>
                    <a:pt x="217913" y="19086"/>
                  </a:moveTo>
                  <a:cubicBezTo>
                    <a:pt x="293060" y="19188"/>
                    <a:pt x="355298" y="77459"/>
                    <a:pt x="360340" y="152436"/>
                  </a:cubicBezTo>
                  <a:lnTo>
                    <a:pt x="352539" y="152436"/>
                  </a:lnTo>
                  <a:cubicBezTo>
                    <a:pt x="326361" y="78132"/>
                    <a:pt x="244903" y="39118"/>
                    <a:pt x="170598" y="65296"/>
                  </a:cubicBezTo>
                  <a:cubicBezTo>
                    <a:pt x="129855" y="79650"/>
                    <a:pt x="97812" y="111694"/>
                    <a:pt x="83458" y="152436"/>
                  </a:cubicBezTo>
                  <a:lnTo>
                    <a:pt x="75552" y="152436"/>
                  </a:lnTo>
                  <a:cubicBezTo>
                    <a:pt x="80598" y="77486"/>
                    <a:pt x="142793" y="19227"/>
                    <a:pt x="217913" y="19086"/>
                  </a:cubicBezTo>
                  <a:close/>
                  <a:moveTo>
                    <a:pt x="75038" y="285786"/>
                  </a:moveTo>
                  <a:lnTo>
                    <a:pt x="55988" y="285786"/>
                  </a:lnTo>
                  <a:cubicBezTo>
                    <a:pt x="40206" y="285786"/>
                    <a:pt x="27413" y="272993"/>
                    <a:pt x="27413" y="257211"/>
                  </a:cubicBezTo>
                  <a:lnTo>
                    <a:pt x="27413" y="200061"/>
                  </a:lnTo>
                  <a:cubicBezTo>
                    <a:pt x="27413" y="184279"/>
                    <a:pt x="40206" y="171486"/>
                    <a:pt x="55988" y="171486"/>
                  </a:cubicBezTo>
                  <a:lnTo>
                    <a:pt x="75038" y="171486"/>
                  </a:lnTo>
                  <a:close/>
                  <a:moveTo>
                    <a:pt x="217913" y="371511"/>
                  </a:moveTo>
                  <a:cubicBezTo>
                    <a:pt x="194257" y="371490"/>
                    <a:pt x="171108" y="364652"/>
                    <a:pt x="151238" y="351814"/>
                  </a:cubicBezTo>
                  <a:cubicBezTo>
                    <a:pt x="131689" y="339217"/>
                    <a:pt x="116056" y="321399"/>
                    <a:pt x="106109" y="300379"/>
                  </a:cubicBezTo>
                  <a:cubicBezTo>
                    <a:pt x="135217" y="286958"/>
                    <a:pt x="233696" y="238276"/>
                    <a:pt x="293532" y="168257"/>
                  </a:cubicBezTo>
                  <a:cubicBezTo>
                    <a:pt x="307434" y="188635"/>
                    <a:pt x="323623" y="207353"/>
                    <a:pt x="341786" y="224045"/>
                  </a:cubicBezTo>
                  <a:lnTo>
                    <a:pt x="341786" y="248639"/>
                  </a:lnTo>
                  <a:cubicBezTo>
                    <a:pt x="341098" y="316584"/>
                    <a:pt x="285909" y="371348"/>
                    <a:pt x="217961" y="371511"/>
                  </a:cubicBezTo>
                  <a:close/>
                  <a:moveTo>
                    <a:pt x="217913" y="457236"/>
                  </a:moveTo>
                  <a:cubicBezTo>
                    <a:pt x="182851" y="456863"/>
                    <a:pt x="148547" y="446988"/>
                    <a:pt x="118653" y="428661"/>
                  </a:cubicBezTo>
                  <a:lnTo>
                    <a:pt x="127530" y="425023"/>
                  </a:lnTo>
                  <a:cubicBezTo>
                    <a:pt x="141871" y="419209"/>
                    <a:pt x="151250" y="405275"/>
                    <a:pt x="151238" y="389799"/>
                  </a:cubicBezTo>
                  <a:lnTo>
                    <a:pt x="151238" y="373921"/>
                  </a:lnTo>
                  <a:cubicBezTo>
                    <a:pt x="192946" y="396082"/>
                    <a:pt x="242937" y="396082"/>
                    <a:pt x="284645" y="373921"/>
                  </a:cubicBezTo>
                  <a:lnTo>
                    <a:pt x="284645" y="389799"/>
                  </a:lnTo>
                  <a:cubicBezTo>
                    <a:pt x="284611" y="405260"/>
                    <a:pt x="293953" y="419198"/>
                    <a:pt x="308267" y="425042"/>
                  </a:cubicBezTo>
                  <a:lnTo>
                    <a:pt x="317183" y="428700"/>
                  </a:lnTo>
                  <a:cubicBezTo>
                    <a:pt x="287306" y="446998"/>
                    <a:pt x="253031" y="456860"/>
                    <a:pt x="217999" y="45723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86501B14-37C3-E537-85C4-39C31A9E7E01}"/>
                </a:ext>
              </a:extLst>
            </p:cNvPr>
            <p:cNvSpPr/>
            <p:nvPr/>
          </p:nvSpPr>
          <p:spPr>
            <a:xfrm>
              <a:off x="5608643" y="4238110"/>
              <a:ext cx="323430" cy="323430"/>
            </a:xfrm>
            <a:custGeom>
              <a:avLst/>
              <a:gdLst>
                <a:gd name="connsiteX0" fmla="*/ 161715 w 323430"/>
                <a:gd name="connsiteY0" fmla="*/ 0 h 323430"/>
                <a:gd name="connsiteX1" fmla="*/ 0 w 323430"/>
                <a:gd name="connsiteY1" fmla="*/ 161716 h 323430"/>
                <a:gd name="connsiteX2" fmla="*/ 161715 w 323430"/>
                <a:gd name="connsiteY2" fmla="*/ 323431 h 323430"/>
                <a:gd name="connsiteX3" fmla="*/ 323431 w 323430"/>
                <a:gd name="connsiteY3" fmla="*/ 161716 h 323430"/>
                <a:gd name="connsiteX4" fmla="*/ 323431 w 323430"/>
                <a:gd name="connsiteY4" fmla="*/ 161706 h 323430"/>
                <a:gd name="connsiteX5" fmla="*/ 161715 w 323430"/>
                <a:gd name="connsiteY5" fmla="*/ 0 h 323430"/>
                <a:gd name="connsiteX6" fmla="*/ 161715 w 323430"/>
                <a:gd name="connsiteY6" fmla="*/ 304371 h 323430"/>
                <a:gd name="connsiteX7" fmla="*/ 19050 w 323430"/>
                <a:gd name="connsiteY7" fmla="*/ 161706 h 323430"/>
                <a:gd name="connsiteX8" fmla="*/ 161715 w 323430"/>
                <a:gd name="connsiteY8" fmla="*/ 19040 h 323430"/>
                <a:gd name="connsiteX9" fmla="*/ 304381 w 323430"/>
                <a:gd name="connsiteY9" fmla="*/ 161706 h 323430"/>
                <a:gd name="connsiteX10" fmla="*/ 161715 w 323430"/>
                <a:gd name="connsiteY10" fmla="*/ 304371 h 32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3430" h="323430">
                  <a:moveTo>
                    <a:pt x="161715" y="0"/>
                  </a:moveTo>
                  <a:cubicBezTo>
                    <a:pt x="72402" y="0"/>
                    <a:pt x="0" y="72402"/>
                    <a:pt x="0" y="161716"/>
                  </a:cubicBezTo>
                  <a:cubicBezTo>
                    <a:pt x="0" y="251029"/>
                    <a:pt x="72402" y="323431"/>
                    <a:pt x="161715" y="323431"/>
                  </a:cubicBezTo>
                  <a:cubicBezTo>
                    <a:pt x="251029" y="323431"/>
                    <a:pt x="323431" y="251029"/>
                    <a:pt x="323431" y="161716"/>
                  </a:cubicBezTo>
                  <a:cubicBezTo>
                    <a:pt x="323431" y="161713"/>
                    <a:pt x="323431" y="161709"/>
                    <a:pt x="323431" y="161706"/>
                  </a:cubicBezTo>
                  <a:cubicBezTo>
                    <a:pt x="323310" y="72444"/>
                    <a:pt x="250977" y="115"/>
                    <a:pt x="161715" y="0"/>
                  </a:cubicBezTo>
                  <a:close/>
                  <a:moveTo>
                    <a:pt x="161715" y="304371"/>
                  </a:moveTo>
                  <a:cubicBezTo>
                    <a:pt x="82924" y="304371"/>
                    <a:pt x="19050" y="240498"/>
                    <a:pt x="19050" y="161706"/>
                  </a:cubicBezTo>
                  <a:cubicBezTo>
                    <a:pt x="19050" y="82914"/>
                    <a:pt x="82924" y="19040"/>
                    <a:pt x="161715" y="19040"/>
                  </a:cubicBezTo>
                  <a:cubicBezTo>
                    <a:pt x="240507" y="19040"/>
                    <a:pt x="304381" y="82914"/>
                    <a:pt x="304381" y="161706"/>
                  </a:cubicBezTo>
                  <a:cubicBezTo>
                    <a:pt x="304291" y="240461"/>
                    <a:pt x="240470" y="304282"/>
                    <a:pt x="161715" y="304371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E2ED419-198E-86E1-38BC-4B4D31DBA041}"/>
                </a:ext>
              </a:extLst>
            </p:cNvPr>
            <p:cNvSpPr/>
            <p:nvPr/>
          </p:nvSpPr>
          <p:spPr>
            <a:xfrm>
              <a:off x="5646715" y="4276210"/>
              <a:ext cx="123644" cy="123605"/>
            </a:xfrm>
            <a:custGeom>
              <a:avLst/>
              <a:gdLst>
                <a:gd name="connsiteX0" fmla="*/ 123644 w 123644"/>
                <a:gd name="connsiteY0" fmla="*/ 19050 h 123605"/>
                <a:gd name="connsiteX1" fmla="*/ 123644 w 123644"/>
                <a:gd name="connsiteY1" fmla="*/ 0 h 123605"/>
                <a:gd name="connsiteX2" fmla="*/ 0 w 123644"/>
                <a:gd name="connsiteY2" fmla="*/ 123606 h 123605"/>
                <a:gd name="connsiteX3" fmla="*/ 19050 w 123644"/>
                <a:gd name="connsiteY3" fmla="*/ 123606 h 123605"/>
                <a:gd name="connsiteX4" fmla="*/ 123644 w 123644"/>
                <a:gd name="connsiteY4" fmla="*/ 19050 h 12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44" h="123605">
                  <a:moveTo>
                    <a:pt x="123644" y="19050"/>
                  </a:moveTo>
                  <a:lnTo>
                    <a:pt x="123644" y="0"/>
                  </a:lnTo>
                  <a:cubicBezTo>
                    <a:pt x="55396" y="58"/>
                    <a:pt x="79" y="55358"/>
                    <a:pt x="0" y="123606"/>
                  </a:cubicBezTo>
                  <a:lnTo>
                    <a:pt x="19050" y="123606"/>
                  </a:lnTo>
                  <a:cubicBezTo>
                    <a:pt x="19119" y="65875"/>
                    <a:pt x="65913" y="19098"/>
                    <a:pt x="1236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34C96E2-94A2-D2E0-D9CE-6846E75179FE}"/>
                </a:ext>
              </a:extLst>
            </p:cNvPr>
            <p:cNvSpPr/>
            <p:nvPr/>
          </p:nvSpPr>
          <p:spPr>
            <a:xfrm>
              <a:off x="5770359" y="4399816"/>
              <a:ext cx="123615" cy="123615"/>
            </a:xfrm>
            <a:custGeom>
              <a:avLst/>
              <a:gdLst>
                <a:gd name="connsiteX0" fmla="*/ 104565 w 123615"/>
                <a:gd name="connsiteY0" fmla="*/ 0 h 123615"/>
                <a:gd name="connsiteX1" fmla="*/ 0 w 123615"/>
                <a:gd name="connsiteY1" fmla="*/ 104565 h 123615"/>
                <a:gd name="connsiteX2" fmla="*/ 0 w 123615"/>
                <a:gd name="connsiteY2" fmla="*/ 123615 h 123615"/>
                <a:gd name="connsiteX3" fmla="*/ 123615 w 123615"/>
                <a:gd name="connsiteY3" fmla="*/ 0 h 1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" h="123615">
                  <a:moveTo>
                    <a:pt x="104565" y="0"/>
                  </a:moveTo>
                  <a:cubicBezTo>
                    <a:pt x="104503" y="57723"/>
                    <a:pt x="57723" y="104503"/>
                    <a:pt x="0" y="104565"/>
                  </a:cubicBezTo>
                  <a:lnTo>
                    <a:pt x="0" y="123615"/>
                  </a:lnTo>
                  <a:cubicBezTo>
                    <a:pt x="68241" y="123542"/>
                    <a:pt x="123542" y="68241"/>
                    <a:pt x="123615" y="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512DFDE-28C3-5A35-0A78-7FEE1E50DC7C}"/>
                </a:ext>
              </a:extLst>
            </p:cNvPr>
            <p:cNvSpPr/>
            <p:nvPr/>
          </p:nvSpPr>
          <p:spPr>
            <a:xfrm>
              <a:off x="5684815" y="4314310"/>
              <a:ext cx="85544" cy="85505"/>
            </a:xfrm>
            <a:custGeom>
              <a:avLst/>
              <a:gdLst>
                <a:gd name="connsiteX0" fmla="*/ 85544 w 85544"/>
                <a:gd name="connsiteY0" fmla="*/ 19050 h 85505"/>
                <a:gd name="connsiteX1" fmla="*/ 85544 w 85544"/>
                <a:gd name="connsiteY1" fmla="*/ 0 h 85505"/>
                <a:gd name="connsiteX2" fmla="*/ 0 w 85544"/>
                <a:gd name="connsiteY2" fmla="*/ 85506 h 85505"/>
                <a:gd name="connsiteX3" fmla="*/ 19050 w 85544"/>
                <a:gd name="connsiteY3" fmla="*/ 85506 h 85505"/>
                <a:gd name="connsiteX4" fmla="*/ 85544 w 85544"/>
                <a:gd name="connsiteY4" fmla="*/ 19050 h 8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44" h="85505">
                  <a:moveTo>
                    <a:pt x="85544" y="19050"/>
                  </a:moveTo>
                  <a:lnTo>
                    <a:pt x="85544" y="0"/>
                  </a:lnTo>
                  <a:cubicBezTo>
                    <a:pt x="38328" y="31"/>
                    <a:pt x="52" y="38290"/>
                    <a:pt x="0" y="85506"/>
                  </a:cubicBezTo>
                  <a:lnTo>
                    <a:pt x="19050" y="85506"/>
                  </a:lnTo>
                  <a:cubicBezTo>
                    <a:pt x="19092" y="48806"/>
                    <a:pt x="48844" y="19071"/>
                    <a:pt x="855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2EAFAE62-D963-D3DB-FA59-877073D001FB}"/>
                </a:ext>
              </a:extLst>
            </p:cNvPr>
            <p:cNvSpPr/>
            <p:nvPr/>
          </p:nvSpPr>
          <p:spPr>
            <a:xfrm>
              <a:off x="5770359" y="4399816"/>
              <a:ext cx="85515" cy="85515"/>
            </a:xfrm>
            <a:custGeom>
              <a:avLst/>
              <a:gdLst>
                <a:gd name="connsiteX0" fmla="*/ 0 w 85515"/>
                <a:gd name="connsiteY0" fmla="*/ 66465 h 85515"/>
                <a:gd name="connsiteX1" fmla="*/ 0 w 85515"/>
                <a:gd name="connsiteY1" fmla="*/ 85515 h 85515"/>
                <a:gd name="connsiteX2" fmla="*/ 85515 w 85515"/>
                <a:gd name="connsiteY2" fmla="*/ 0 h 85515"/>
                <a:gd name="connsiteX3" fmla="*/ 66465 w 85515"/>
                <a:gd name="connsiteY3" fmla="*/ 0 h 85515"/>
                <a:gd name="connsiteX4" fmla="*/ 0 w 85515"/>
                <a:gd name="connsiteY4" fmla="*/ 66465 h 8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15" h="85515">
                  <a:moveTo>
                    <a:pt x="0" y="66465"/>
                  </a:moveTo>
                  <a:lnTo>
                    <a:pt x="0" y="85515"/>
                  </a:lnTo>
                  <a:cubicBezTo>
                    <a:pt x="47207" y="85463"/>
                    <a:pt x="85463" y="47207"/>
                    <a:pt x="85515" y="0"/>
                  </a:cubicBezTo>
                  <a:lnTo>
                    <a:pt x="66465" y="0"/>
                  </a:lnTo>
                  <a:cubicBezTo>
                    <a:pt x="66428" y="36692"/>
                    <a:pt x="36692" y="66428"/>
                    <a:pt x="0" y="6646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2C71B4CC-3158-DA9C-6D4C-63485AB87770}"/>
                </a:ext>
              </a:extLst>
            </p:cNvPr>
            <p:cNvSpPr/>
            <p:nvPr/>
          </p:nvSpPr>
          <p:spPr>
            <a:xfrm>
              <a:off x="5722943" y="4352401"/>
              <a:ext cx="94830" cy="94830"/>
            </a:xfrm>
            <a:custGeom>
              <a:avLst/>
              <a:gdLst>
                <a:gd name="connsiteX0" fmla="*/ 94831 w 94830"/>
                <a:gd name="connsiteY0" fmla="*/ 47415 h 94830"/>
                <a:gd name="connsiteX1" fmla="*/ 47415 w 94830"/>
                <a:gd name="connsiteY1" fmla="*/ 0 h 94830"/>
                <a:gd name="connsiteX2" fmla="*/ 0 w 94830"/>
                <a:gd name="connsiteY2" fmla="*/ 47415 h 94830"/>
                <a:gd name="connsiteX3" fmla="*/ 47415 w 94830"/>
                <a:gd name="connsiteY3" fmla="*/ 94831 h 94830"/>
                <a:gd name="connsiteX4" fmla="*/ 94831 w 94830"/>
                <a:gd name="connsiteY4" fmla="*/ 47415 h 94830"/>
                <a:gd name="connsiteX5" fmla="*/ 19060 w 94830"/>
                <a:gd name="connsiteY5" fmla="*/ 47415 h 94830"/>
                <a:gd name="connsiteX6" fmla="*/ 47425 w 94830"/>
                <a:gd name="connsiteY6" fmla="*/ 19050 h 94830"/>
                <a:gd name="connsiteX7" fmla="*/ 75790 w 94830"/>
                <a:gd name="connsiteY7" fmla="*/ 47415 h 94830"/>
                <a:gd name="connsiteX8" fmla="*/ 47425 w 94830"/>
                <a:gd name="connsiteY8" fmla="*/ 75781 h 94830"/>
                <a:gd name="connsiteX9" fmla="*/ 47415 w 94830"/>
                <a:gd name="connsiteY9" fmla="*/ 75781 h 94830"/>
                <a:gd name="connsiteX10" fmla="*/ 19021 w 94830"/>
                <a:gd name="connsiteY10" fmla="*/ 47415 h 9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830" h="94830">
                  <a:moveTo>
                    <a:pt x="94831" y="47415"/>
                  </a:moveTo>
                  <a:cubicBezTo>
                    <a:pt x="94831" y="21228"/>
                    <a:pt x="73603" y="0"/>
                    <a:pt x="47415" y="0"/>
                  </a:cubicBezTo>
                  <a:cubicBezTo>
                    <a:pt x="21228" y="0"/>
                    <a:pt x="0" y="21228"/>
                    <a:pt x="0" y="47415"/>
                  </a:cubicBezTo>
                  <a:cubicBezTo>
                    <a:pt x="0" y="73603"/>
                    <a:pt x="21228" y="94831"/>
                    <a:pt x="47415" y="94831"/>
                  </a:cubicBezTo>
                  <a:cubicBezTo>
                    <a:pt x="73591" y="94804"/>
                    <a:pt x="94804" y="73591"/>
                    <a:pt x="94831" y="47415"/>
                  </a:cubicBezTo>
                  <a:close/>
                  <a:moveTo>
                    <a:pt x="19060" y="47415"/>
                  </a:moveTo>
                  <a:cubicBezTo>
                    <a:pt x="19060" y="31750"/>
                    <a:pt x="31759" y="19050"/>
                    <a:pt x="47425" y="19050"/>
                  </a:cubicBezTo>
                  <a:cubicBezTo>
                    <a:pt x="63091" y="19050"/>
                    <a:pt x="75790" y="31750"/>
                    <a:pt x="75790" y="47415"/>
                  </a:cubicBezTo>
                  <a:cubicBezTo>
                    <a:pt x="75790" y="63081"/>
                    <a:pt x="63091" y="75781"/>
                    <a:pt x="47425" y="75781"/>
                  </a:cubicBezTo>
                  <a:cubicBezTo>
                    <a:pt x="47422" y="75781"/>
                    <a:pt x="47418" y="75781"/>
                    <a:pt x="47415" y="75781"/>
                  </a:cubicBezTo>
                  <a:cubicBezTo>
                    <a:pt x="31745" y="75781"/>
                    <a:pt x="19038" y="63086"/>
                    <a:pt x="19021" y="4741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1F8CD14-42E4-2606-42DC-F1DB5A22A7A1}"/>
                </a:ext>
              </a:extLst>
            </p:cNvPr>
            <p:cNvSpPr/>
            <p:nvPr/>
          </p:nvSpPr>
          <p:spPr>
            <a:xfrm>
              <a:off x="5760624" y="4390082"/>
              <a:ext cx="19050" cy="19050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3AF8159-E359-E258-9AB4-CCC56269B139}"/>
              </a:ext>
            </a:extLst>
          </p:cNvPr>
          <p:cNvGrpSpPr/>
          <p:nvPr/>
        </p:nvGrpSpPr>
        <p:grpSpPr>
          <a:xfrm>
            <a:off x="3779838" y="4167523"/>
            <a:ext cx="446467" cy="409261"/>
            <a:chOff x="6687497" y="2852279"/>
            <a:chExt cx="685800" cy="628650"/>
          </a:xfrm>
        </p:grpSpPr>
        <p:sp>
          <p:nvSpPr>
            <p:cNvPr id="1127" name="Freeform: Shape 1126" descr="Headphones outline">
              <a:extLst>
                <a:ext uri="{FF2B5EF4-FFF2-40B4-BE49-F238E27FC236}">
                  <a16:creationId xmlns:a16="http://schemas.microsoft.com/office/drawing/2014/main" id="{0FE8F48A-84FE-312F-672E-190E243DC910}"/>
                </a:ext>
              </a:extLst>
            </p:cNvPr>
            <p:cNvSpPr/>
            <p:nvPr/>
          </p:nvSpPr>
          <p:spPr>
            <a:xfrm>
              <a:off x="6687497" y="2852279"/>
              <a:ext cx="685800" cy="533400"/>
            </a:xfrm>
            <a:custGeom>
              <a:avLst/>
              <a:gdLst>
                <a:gd name="connsiteX0" fmla="*/ 342900 w 685800"/>
                <a:gd name="connsiteY0" fmla="*/ 0 h 533400"/>
                <a:gd name="connsiteX1" fmla="*/ 685800 w 685800"/>
                <a:gd name="connsiteY1" fmla="*/ 342900 h 533400"/>
                <a:gd name="connsiteX2" fmla="*/ 685800 w 685800"/>
                <a:gd name="connsiteY2" fmla="*/ 523875 h 533400"/>
                <a:gd name="connsiteX3" fmla="*/ 676275 w 685800"/>
                <a:gd name="connsiteY3" fmla="*/ 533400 h 533400"/>
                <a:gd name="connsiteX4" fmla="*/ 666750 w 685800"/>
                <a:gd name="connsiteY4" fmla="*/ 523875 h 533400"/>
                <a:gd name="connsiteX5" fmla="*/ 666750 w 685800"/>
                <a:gd name="connsiteY5" fmla="*/ 495300 h 533400"/>
                <a:gd name="connsiteX6" fmla="*/ 610874 w 685800"/>
                <a:gd name="connsiteY6" fmla="*/ 495300 h 533400"/>
                <a:gd name="connsiteX7" fmla="*/ 610874 w 685800"/>
                <a:gd name="connsiteY7" fmla="*/ 476250 h 533400"/>
                <a:gd name="connsiteX8" fmla="*/ 666750 w 685800"/>
                <a:gd name="connsiteY8" fmla="*/ 476250 h 533400"/>
                <a:gd name="connsiteX9" fmla="*/ 666750 w 685800"/>
                <a:gd name="connsiteY9" fmla="*/ 342900 h 533400"/>
                <a:gd name="connsiteX10" fmla="*/ 342900 w 685800"/>
                <a:gd name="connsiteY10" fmla="*/ 19050 h 533400"/>
                <a:gd name="connsiteX11" fmla="*/ 19050 w 685800"/>
                <a:gd name="connsiteY11" fmla="*/ 342900 h 533400"/>
                <a:gd name="connsiteX12" fmla="*/ 19050 w 685800"/>
                <a:gd name="connsiteY12" fmla="*/ 476250 h 533400"/>
                <a:gd name="connsiteX13" fmla="*/ 72331 w 685800"/>
                <a:gd name="connsiteY13" fmla="*/ 476250 h 533400"/>
                <a:gd name="connsiteX14" fmla="*/ 72331 w 685800"/>
                <a:gd name="connsiteY14" fmla="*/ 495300 h 533400"/>
                <a:gd name="connsiteX15" fmla="*/ 19050 w 685800"/>
                <a:gd name="connsiteY15" fmla="*/ 495300 h 533400"/>
                <a:gd name="connsiteX16" fmla="*/ 19050 w 685800"/>
                <a:gd name="connsiteY16" fmla="*/ 523875 h 533400"/>
                <a:gd name="connsiteX17" fmla="*/ 9525 w 685800"/>
                <a:gd name="connsiteY17" fmla="*/ 533400 h 533400"/>
                <a:gd name="connsiteX18" fmla="*/ 0 w 685800"/>
                <a:gd name="connsiteY18" fmla="*/ 523875 h 533400"/>
                <a:gd name="connsiteX19" fmla="*/ 0 w 685800"/>
                <a:gd name="connsiteY19" fmla="*/ 342900 h 533400"/>
                <a:gd name="connsiteX20" fmla="*/ 342900 w 685800"/>
                <a:gd name="connsiteY20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800" h="533400">
                  <a:moveTo>
                    <a:pt x="342900" y="0"/>
                  </a:moveTo>
                  <a:cubicBezTo>
                    <a:pt x="532191" y="210"/>
                    <a:pt x="685590" y="153609"/>
                    <a:pt x="685800" y="342900"/>
                  </a:cubicBezTo>
                  <a:lnTo>
                    <a:pt x="685800" y="523875"/>
                  </a:lnTo>
                  <a:cubicBezTo>
                    <a:pt x="685800" y="529136"/>
                    <a:pt x="681536" y="533400"/>
                    <a:pt x="676275" y="533400"/>
                  </a:cubicBezTo>
                  <a:cubicBezTo>
                    <a:pt x="671014" y="533400"/>
                    <a:pt x="666750" y="529136"/>
                    <a:pt x="666750" y="523875"/>
                  </a:cubicBezTo>
                  <a:lnTo>
                    <a:pt x="666750" y="495300"/>
                  </a:lnTo>
                  <a:lnTo>
                    <a:pt x="610874" y="495300"/>
                  </a:lnTo>
                  <a:lnTo>
                    <a:pt x="610874" y="476250"/>
                  </a:lnTo>
                  <a:lnTo>
                    <a:pt x="666750" y="476250"/>
                  </a:lnTo>
                  <a:lnTo>
                    <a:pt x="666750" y="342900"/>
                  </a:lnTo>
                  <a:cubicBezTo>
                    <a:pt x="666750" y="164042"/>
                    <a:pt x="521758" y="19050"/>
                    <a:pt x="342900" y="19050"/>
                  </a:cubicBezTo>
                  <a:cubicBezTo>
                    <a:pt x="164042" y="19050"/>
                    <a:pt x="19050" y="164042"/>
                    <a:pt x="19050" y="342900"/>
                  </a:cubicBezTo>
                  <a:lnTo>
                    <a:pt x="19050" y="476250"/>
                  </a:lnTo>
                  <a:lnTo>
                    <a:pt x="72331" y="476250"/>
                  </a:lnTo>
                  <a:lnTo>
                    <a:pt x="72331" y="495300"/>
                  </a:lnTo>
                  <a:lnTo>
                    <a:pt x="19050" y="495300"/>
                  </a:lnTo>
                  <a:lnTo>
                    <a:pt x="19050" y="523875"/>
                  </a:lnTo>
                  <a:cubicBezTo>
                    <a:pt x="19050" y="529136"/>
                    <a:pt x="14786" y="533400"/>
                    <a:pt x="9525" y="533400"/>
                  </a:cubicBezTo>
                  <a:cubicBezTo>
                    <a:pt x="4264" y="533400"/>
                    <a:pt x="0" y="529136"/>
                    <a:pt x="0" y="523875"/>
                  </a:cubicBezTo>
                  <a:lnTo>
                    <a:pt x="0" y="342900"/>
                  </a:lnTo>
                  <a:cubicBezTo>
                    <a:pt x="210" y="153609"/>
                    <a:pt x="153609" y="210"/>
                    <a:pt x="34290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FE8632D5-5CD3-C06A-AD56-52B86E4368D9}"/>
                </a:ext>
              </a:extLst>
            </p:cNvPr>
            <p:cNvSpPr/>
            <p:nvPr/>
          </p:nvSpPr>
          <p:spPr>
            <a:xfrm>
              <a:off x="6761125" y="3195179"/>
              <a:ext cx="538543" cy="285750"/>
            </a:xfrm>
            <a:custGeom>
              <a:avLst/>
              <a:gdLst>
                <a:gd name="connsiteX0" fmla="*/ 442019 w 538543"/>
                <a:gd name="connsiteY0" fmla="*/ 19050 h 285750"/>
                <a:gd name="connsiteX1" fmla="*/ 422969 w 538543"/>
                <a:gd name="connsiteY1" fmla="*/ 38100 h 285750"/>
                <a:gd name="connsiteX2" fmla="*/ 422969 w 538543"/>
                <a:gd name="connsiteY2" fmla="*/ 247650 h 285750"/>
                <a:gd name="connsiteX3" fmla="*/ 442019 w 538543"/>
                <a:gd name="connsiteY3" fmla="*/ 266700 h 285750"/>
                <a:gd name="connsiteX4" fmla="*/ 499169 w 538543"/>
                <a:gd name="connsiteY4" fmla="*/ 266700 h 285750"/>
                <a:gd name="connsiteX5" fmla="*/ 518219 w 538543"/>
                <a:gd name="connsiteY5" fmla="*/ 247650 h 285750"/>
                <a:gd name="connsiteX6" fmla="*/ 518219 w 538543"/>
                <a:gd name="connsiteY6" fmla="*/ 38100 h 285750"/>
                <a:gd name="connsiteX7" fmla="*/ 499169 w 538543"/>
                <a:gd name="connsiteY7" fmla="*/ 19050 h 285750"/>
                <a:gd name="connsiteX8" fmla="*/ 41969 w 538543"/>
                <a:gd name="connsiteY8" fmla="*/ 19050 h 285750"/>
                <a:gd name="connsiteX9" fmla="*/ 22919 w 538543"/>
                <a:gd name="connsiteY9" fmla="*/ 38100 h 285750"/>
                <a:gd name="connsiteX10" fmla="*/ 22919 w 538543"/>
                <a:gd name="connsiteY10" fmla="*/ 247650 h 285750"/>
                <a:gd name="connsiteX11" fmla="*/ 41969 w 538543"/>
                <a:gd name="connsiteY11" fmla="*/ 266700 h 285750"/>
                <a:gd name="connsiteX12" fmla="*/ 99119 w 538543"/>
                <a:gd name="connsiteY12" fmla="*/ 266700 h 285750"/>
                <a:gd name="connsiteX13" fmla="*/ 118169 w 538543"/>
                <a:gd name="connsiteY13" fmla="*/ 247650 h 285750"/>
                <a:gd name="connsiteX14" fmla="*/ 118169 w 538543"/>
                <a:gd name="connsiteY14" fmla="*/ 38100 h 285750"/>
                <a:gd name="connsiteX15" fmla="*/ 99119 w 538543"/>
                <a:gd name="connsiteY15" fmla="*/ 19050 h 285750"/>
                <a:gd name="connsiteX16" fmla="*/ 442019 w 538543"/>
                <a:gd name="connsiteY16" fmla="*/ 0 h 285750"/>
                <a:gd name="connsiteX17" fmla="*/ 499169 w 538543"/>
                <a:gd name="connsiteY17" fmla="*/ 0 h 285750"/>
                <a:gd name="connsiteX18" fmla="*/ 537269 w 538543"/>
                <a:gd name="connsiteY18" fmla="*/ 38100 h 285750"/>
                <a:gd name="connsiteX19" fmla="*/ 537269 w 538543"/>
                <a:gd name="connsiteY19" fmla="*/ 133350 h 285750"/>
                <a:gd name="connsiteX20" fmla="*/ 538543 w 538543"/>
                <a:gd name="connsiteY20" fmla="*/ 133350 h 285750"/>
                <a:gd name="connsiteX21" fmla="*/ 538543 w 538543"/>
                <a:gd name="connsiteY21" fmla="*/ 152400 h 285750"/>
                <a:gd name="connsiteX22" fmla="*/ 537269 w 538543"/>
                <a:gd name="connsiteY22" fmla="*/ 152400 h 285750"/>
                <a:gd name="connsiteX23" fmla="*/ 537269 w 538543"/>
                <a:gd name="connsiteY23" fmla="*/ 247650 h 285750"/>
                <a:gd name="connsiteX24" fmla="*/ 499169 w 538543"/>
                <a:gd name="connsiteY24" fmla="*/ 285750 h 285750"/>
                <a:gd name="connsiteX25" fmla="*/ 442019 w 538543"/>
                <a:gd name="connsiteY25" fmla="*/ 285750 h 285750"/>
                <a:gd name="connsiteX26" fmla="*/ 403919 w 538543"/>
                <a:gd name="connsiteY26" fmla="*/ 247650 h 285750"/>
                <a:gd name="connsiteX27" fmla="*/ 403919 w 538543"/>
                <a:gd name="connsiteY27" fmla="*/ 38100 h 285750"/>
                <a:gd name="connsiteX28" fmla="*/ 442019 w 538543"/>
                <a:gd name="connsiteY28" fmla="*/ 0 h 285750"/>
                <a:gd name="connsiteX29" fmla="*/ 41969 w 538543"/>
                <a:gd name="connsiteY29" fmla="*/ 0 h 285750"/>
                <a:gd name="connsiteX30" fmla="*/ 99119 w 538543"/>
                <a:gd name="connsiteY30" fmla="*/ 0 h 285750"/>
                <a:gd name="connsiteX31" fmla="*/ 137219 w 538543"/>
                <a:gd name="connsiteY31" fmla="*/ 38100 h 285750"/>
                <a:gd name="connsiteX32" fmla="*/ 137219 w 538543"/>
                <a:gd name="connsiteY32" fmla="*/ 247650 h 285750"/>
                <a:gd name="connsiteX33" fmla="*/ 99119 w 538543"/>
                <a:gd name="connsiteY33" fmla="*/ 285750 h 285750"/>
                <a:gd name="connsiteX34" fmla="*/ 41969 w 538543"/>
                <a:gd name="connsiteY34" fmla="*/ 285750 h 285750"/>
                <a:gd name="connsiteX35" fmla="*/ 3869 w 538543"/>
                <a:gd name="connsiteY35" fmla="*/ 247650 h 285750"/>
                <a:gd name="connsiteX36" fmla="*/ 3869 w 538543"/>
                <a:gd name="connsiteY36" fmla="*/ 152400 h 285750"/>
                <a:gd name="connsiteX37" fmla="*/ 0 w 538543"/>
                <a:gd name="connsiteY37" fmla="*/ 152400 h 285750"/>
                <a:gd name="connsiteX38" fmla="*/ 0 w 538543"/>
                <a:gd name="connsiteY38" fmla="*/ 133350 h 285750"/>
                <a:gd name="connsiteX39" fmla="*/ 3869 w 538543"/>
                <a:gd name="connsiteY39" fmla="*/ 133350 h 285750"/>
                <a:gd name="connsiteX40" fmla="*/ 3869 w 538543"/>
                <a:gd name="connsiteY40" fmla="*/ 38100 h 285750"/>
                <a:gd name="connsiteX41" fmla="*/ 41969 w 538543"/>
                <a:gd name="connsiteY4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8543" h="285750">
                  <a:moveTo>
                    <a:pt x="442019" y="19050"/>
                  </a:moveTo>
                  <a:cubicBezTo>
                    <a:pt x="431498" y="19050"/>
                    <a:pt x="422969" y="27579"/>
                    <a:pt x="422969" y="38100"/>
                  </a:cubicBezTo>
                  <a:lnTo>
                    <a:pt x="422969" y="247650"/>
                  </a:lnTo>
                  <a:cubicBezTo>
                    <a:pt x="422969" y="258171"/>
                    <a:pt x="431498" y="266700"/>
                    <a:pt x="442019" y="266700"/>
                  </a:cubicBezTo>
                  <a:lnTo>
                    <a:pt x="499169" y="266700"/>
                  </a:lnTo>
                  <a:cubicBezTo>
                    <a:pt x="509690" y="266700"/>
                    <a:pt x="518219" y="258171"/>
                    <a:pt x="518219" y="247650"/>
                  </a:cubicBezTo>
                  <a:lnTo>
                    <a:pt x="518219" y="38100"/>
                  </a:lnTo>
                  <a:cubicBezTo>
                    <a:pt x="518219" y="27579"/>
                    <a:pt x="509690" y="19050"/>
                    <a:pt x="499169" y="19050"/>
                  </a:cubicBezTo>
                  <a:close/>
                  <a:moveTo>
                    <a:pt x="41969" y="19050"/>
                  </a:moveTo>
                  <a:cubicBezTo>
                    <a:pt x="31448" y="19050"/>
                    <a:pt x="22919" y="27579"/>
                    <a:pt x="22919" y="38100"/>
                  </a:cubicBezTo>
                  <a:lnTo>
                    <a:pt x="22919" y="247650"/>
                  </a:lnTo>
                  <a:cubicBezTo>
                    <a:pt x="22919" y="258171"/>
                    <a:pt x="31448" y="266700"/>
                    <a:pt x="41969" y="266700"/>
                  </a:cubicBezTo>
                  <a:lnTo>
                    <a:pt x="99119" y="266700"/>
                  </a:lnTo>
                  <a:cubicBezTo>
                    <a:pt x="109640" y="266700"/>
                    <a:pt x="118169" y="258171"/>
                    <a:pt x="118169" y="247650"/>
                  </a:cubicBezTo>
                  <a:lnTo>
                    <a:pt x="118169" y="38100"/>
                  </a:lnTo>
                  <a:cubicBezTo>
                    <a:pt x="118169" y="27579"/>
                    <a:pt x="109640" y="19050"/>
                    <a:pt x="99119" y="19050"/>
                  </a:cubicBezTo>
                  <a:close/>
                  <a:moveTo>
                    <a:pt x="442019" y="0"/>
                  </a:moveTo>
                  <a:lnTo>
                    <a:pt x="499169" y="0"/>
                  </a:lnTo>
                  <a:cubicBezTo>
                    <a:pt x="520211" y="0"/>
                    <a:pt x="537269" y="17058"/>
                    <a:pt x="537269" y="38100"/>
                  </a:cubicBezTo>
                  <a:lnTo>
                    <a:pt x="537269" y="133350"/>
                  </a:lnTo>
                  <a:lnTo>
                    <a:pt x="538543" y="133350"/>
                  </a:lnTo>
                  <a:lnTo>
                    <a:pt x="538543" y="152400"/>
                  </a:lnTo>
                  <a:lnTo>
                    <a:pt x="537269" y="152400"/>
                  </a:lnTo>
                  <a:lnTo>
                    <a:pt x="537269" y="247650"/>
                  </a:lnTo>
                  <a:cubicBezTo>
                    <a:pt x="537269" y="268692"/>
                    <a:pt x="520211" y="285750"/>
                    <a:pt x="499169" y="285750"/>
                  </a:cubicBezTo>
                  <a:lnTo>
                    <a:pt x="442019" y="285750"/>
                  </a:lnTo>
                  <a:cubicBezTo>
                    <a:pt x="420977" y="285750"/>
                    <a:pt x="403919" y="268692"/>
                    <a:pt x="403919" y="247650"/>
                  </a:cubicBezTo>
                  <a:lnTo>
                    <a:pt x="403919" y="38100"/>
                  </a:lnTo>
                  <a:cubicBezTo>
                    <a:pt x="403919" y="17058"/>
                    <a:pt x="420977" y="0"/>
                    <a:pt x="442019" y="0"/>
                  </a:cubicBezTo>
                  <a:close/>
                  <a:moveTo>
                    <a:pt x="41969" y="0"/>
                  </a:moveTo>
                  <a:lnTo>
                    <a:pt x="99119" y="0"/>
                  </a:lnTo>
                  <a:cubicBezTo>
                    <a:pt x="120161" y="0"/>
                    <a:pt x="137219" y="17058"/>
                    <a:pt x="137219" y="38100"/>
                  </a:cubicBezTo>
                  <a:lnTo>
                    <a:pt x="137219" y="247650"/>
                  </a:lnTo>
                  <a:cubicBezTo>
                    <a:pt x="137219" y="268692"/>
                    <a:pt x="120161" y="285750"/>
                    <a:pt x="99119" y="285750"/>
                  </a:cubicBezTo>
                  <a:lnTo>
                    <a:pt x="41969" y="285750"/>
                  </a:lnTo>
                  <a:cubicBezTo>
                    <a:pt x="20927" y="285750"/>
                    <a:pt x="3869" y="268692"/>
                    <a:pt x="3869" y="247650"/>
                  </a:cubicBezTo>
                  <a:lnTo>
                    <a:pt x="3869" y="152400"/>
                  </a:lnTo>
                  <a:lnTo>
                    <a:pt x="0" y="152400"/>
                  </a:lnTo>
                  <a:lnTo>
                    <a:pt x="0" y="133350"/>
                  </a:lnTo>
                  <a:lnTo>
                    <a:pt x="3869" y="133350"/>
                  </a:lnTo>
                  <a:lnTo>
                    <a:pt x="3869" y="38100"/>
                  </a:lnTo>
                  <a:cubicBezTo>
                    <a:pt x="3869" y="17058"/>
                    <a:pt x="20927" y="0"/>
                    <a:pt x="41969" y="0"/>
                  </a:cubicBezTo>
                  <a:close/>
                </a:path>
              </a:pathLst>
            </a:cu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Rectangle 18">
            <a:extLst>
              <a:ext uri="{FF2B5EF4-FFF2-40B4-BE49-F238E27FC236}">
                <a16:creationId xmlns:a16="http://schemas.microsoft.com/office/drawing/2014/main" id="{8B1E1263-3066-6A0F-37E2-DF3F40344134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: Single Corner Rounded 52">
            <a:extLst>
              <a:ext uri="{FF2B5EF4-FFF2-40B4-BE49-F238E27FC236}">
                <a16:creationId xmlns:a16="http://schemas.microsoft.com/office/drawing/2014/main" id="{B8DF33F7-7B6C-BBAB-8A52-D199F7876ECE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0E68F7AB-508F-3187-9ED7-87B6A961EAA5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D0308B3D-F9F0-EF25-B80D-87E62BFC6F78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20560C42-93B9-62EA-64C4-B81EB731078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732626D3-166E-DD07-E96E-866E7705766C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22" name="Straight Connector 34">
            <a:extLst>
              <a:ext uri="{FF2B5EF4-FFF2-40B4-BE49-F238E27FC236}">
                <a16:creationId xmlns:a16="http://schemas.microsoft.com/office/drawing/2014/main" id="{1040820C-057C-21E4-B7A0-DA6250A5736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35">
            <a:extLst>
              <a:ext uri="{FF2B5EF4-FFF2-40B4-BE49-F238E27FC236}">
                <a16:creationId xmlns:a16="http://schemas.microsoft.com/office/drawing/2014/main" id="{AB70145D-FB50-82CD-CFC2-0039B014FCB2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4" name="TextBox 5">
            <a:extLst>
              <a:ext uri="{FF2B5EF4-FFF2-40B4-BE49-F238E27FC236}">
                <a16:creationId xmlns:a16="http://schemas.microsoft.com/office/drawing/2014/main" id="{A1CF0EBC-F9F4-2F66-17AB-E928393023C3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25" name="Group 1047">
            <a:extLst>
              <a:ext uri="{FF2B5EF4-FFF2-40B4-BE49-F238E27FC236}">
                <a16:creationId xmlns:a16="http://schemas.microsoft.com/office/drawing/2014/main" id="{5C99C478-FF61-7CAC-918A-9E830F3B5E2E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26" name="Rectangle 80">
              <a:extLst>
                <a:ext uri="{FF2B5EF4-FFF2-40B4-BE49-F238E27FC236}">
                  <a16:creationId xmlns:a16="http://schemas.microsoft.com/office/drawing/2014/main" id="{49F4242B-FA8B-4557-574A-88D1C7409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Rectangle 81">
              <a:extLst>
                <a:ext uri="{FF2B5EF4-FFF2-40B4-BE49-F238E27FC236}">
                  <a16:creationId xmlns:a16="http://schemas.microsoft.com/office/drawing/2014/main" id="{2F2E2ED8-0CE9-6EF5-4CE3-76ABCBC2F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Rectangle 82">
              <a:extLst>
                <a:ext uri="{FF2B5EF4-FFF2-40B4-BE49-F238E27FC236}">
                  <a16:creationId xmlns:a16="http://schemas.microsoft.com/office/drawing/2014/main" id="{C8EAB222-4616-BC4F-E041-D75B39808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Rectangle 83">
              <a:extLst>
                <a:ext uri="{FF2B5EF4-FFF2-40B4-BE49-F238E27FC236}">
                  <a16:creationId xmlns:a16="http://schemas.microsoft.com/office/drawing/2014/main" id="{AD606B8E-4FE6-23AC-B16F-64CCBF489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Rectangle 84">
              <a:extLst>
                <a:ext uri="{FF2B5EF4-FFF2-40B4-BE49-F238E27FC236}">
                  <a16:creationId xmlns:a16="http://schemas.microsoft.com/office/drawing/2014/main" id="{C60BBBE7-837E-FC64-0E72-5BCCA6A58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Rectangle 85">
              <a:extLst>
                <a:ext uri="{FF2B5EF4-FFF2-40B4-BE49-F238E27FC236}">
                  <a16:creationId xmlns:a16="http://schemas.microsoft.com/office/drawing/2014/main" id="{6877BD09-F21E-0347-B47B-6EF5FD784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8" name="Group 1035">
            <a:extLst>
              <a:ext uri="{FF2B5EF4-FFF2-40B4-BE49-F238E27FC236}">
                <a16:creationId xmlns:a16="http://schemas.microsoft.com/office/drawing/2014/main" id="{79F4976C-4D70-64C8-42AE-23C3625C2378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39" name="Freeform 90">
              <a:extLst>
                <a:ext uri="{FF2B5EF4-FFF2-40B4-BE49-F238E27FC236}">
                  <a16:creationId xmlns:a16="http://schemas.microsoft.com/office/drawing/2014/main" id="{15CC2A9C-F2DA-7F71-68AF-A62B7CB8E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Line 91">
              <a:extLst>
                <a:ext uri="{FF2B5EF4-FFF2-40B4-BE49-F238E27FC236}">
                  <a16:creationId xmlns:a16="http://schemas.microsoft.com/office/drawing/2014/main" id="{7A23C4E5-383A-D41A-0DEB-76C51AC9F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Line 92">
              <a:extLst>
                <a:ext uri="{FF2B5EF4-FFF2-40B4-BE49-F238E27FC236}">
                  <a16:creationId xmlns:a16="http://schemas.microsoft.com/office/drawing/2014/main" id="{075792D5-86D9-CCB0-DF4E-BD2CE7013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Oval 93">
              <a:extLst>
                <a:ext uri="{FF2B5EF4-FFF2-40B4-BE49-F238E27FC236}">
                  <a16:creationId xmlns:a16="http://schemas.microsoft.com/office/drawing/2014/main" id="{11FAFDBE-9429-4030-2FF3-7672AB15A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3" name="Line 94">
              <a:extLst>
                <a:ext uri="{FF2B5EF4-FFF2-40B4-BE49-F238E27FC236}">
                  <a16:creationId xmlns:a16="http://schemas.microsoft.com/office/drawing/2014/main" id="{71AFE91E-A313-2862-DDA2-D8494AF2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95">
              <a:extLst>
                <a:ext uri="{FF2B5EF4-FFF2-40B4-BE49-F238E27FC236}">
                  <a16:creationId xmlns:a16="http://schemas.microsoft.com/office/drawing/2014/main" id="{67942642-2F1F-822B-4679-CCF568110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45" name="TextBox 1">
            <a:extLst>
              <a:ext uri="{FF2B5EF4-FFF2-40B4-BE49-F238E27FC236}">
                <a16:creationId xmlns:a16="http://schemas.microsoft.com/office/drawing/2014/main" id="{AFC221FD-5DB5-5A3C-F5BF-F35FD055FC3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46" name="Group 3">
            <a:extLst>
              <a:ext uri="{FF2B5EF4-FFF2-40B4-BE49-F238E27FC236}">
                <a16:creationId xmlns:a16="http://schemas.microsoft.com/office/drawing/2014/main" id="{6CD24880-4745-E612-9E13-32C25EFE1FC3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47" name="Freeform 244">
              <a:extLst>
                <a:ext uri="{FF2B5EF4-FFF2-40B4-BE49-F238E27FC236}">
                  <a16:creationId xmlns:a16="http://schemas.microsoft.com/office/drawing/2014/main" id="{26DBD7CC-1D3D-1262-B0BC-57FF714D9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Freeform 245">
              <a:extLst>
                <a:ext uri="{FF2B5EF4-FFF2-40B4-BE49-F238E27FC236}">
                  <a16:creationId xmlns:a16="http://schemas.microsoft.com/office/drawing/2014/main" id="{DA042C7B-84B4-E5A4-E7C4-5F9348707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Line 246">
              <a:extLst>
                <a:ext uri="{FF2B5EF4-FFF2-40B4-BE49-F238E27FC236}">
                  <a16:creationId xmlns:a16="http://schemas.microsoft.com/office/drawing/2014/main" id="{BC2A14C3-1AC3-E472-EFA8-A90A446A98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Line 247">
              <a:extLst>
                <a:ext uri="{FF2B5EF4-FFF2-40B4-BE49-F238E27FC236}">
                  <a16:creationId xmlns:a16="http://schemas.microsoft.com/office/drawing/2014/main" id="{7F41039E-EA74-5475-33D8-F12CC96EA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248">
              <a:extLst>
                <a:ext uri="{FF2B5EF4-FFF2-40B4-BE49-F238E27FC236}">
                  <a16:creationId xmlns:a16="http://schemas.microsoft.com/office/drawing/2014/main" id="{C1664B10-89F7-8EA4-D26F-C5FFD45E0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9">
              <a:extLst>
                <a:ext uri="{FF2B5EF4-FFF2-40B4-BE49-F238E27FC236}">
                  <a16:creationId xmlns:a16="http://schemas.microsoft.com/office/drawing/2014/main" id="{BCBA2003-D530-96FD-34F4-B704E6BC4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50">
              <a:extLst>
                <a:ext uri="{FF2B5EF4-FFF2-40B4-BE49-F238E27FC236}">
                  <a16:creationId xmlns:a16="http://schemas.microsoft.com/office/drawing/2014/main" id="{549789FA-7842-17CE-0DA7-7F05584DC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51">
              <a:extLst>
                <a:ext uri="{FF2B5EF4-FFF2-40B4-BE49-F238E27FC236}">
                  <a16:creationId xmlns:a16="http://schemas.microsoft.com/office/drawing/2014/main" id="{AB10A1F7-706D-72A8-C1C3-0526F5D7B2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252">
              <a:extLst>
                <a:ext uri="{FF2B5EF4-FFF2-40B4-BE49-F238E27FC236}">
                  <a16:creationId xmlns:a16="http://schemas.microsoft.com/office/drawing/2014/main" id="{496ABD26-8D40-1B44-BE4D-C5B665A83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8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E759585-38F8-215A-E453-1D24798FB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9" name="Group 9">
            <a:extLst>
              <a:ext uri="{FF2B5EF4-FFF2-40B4-BE49-F238E27FC236}">
                <a16:creationId xmlns:a16="http://schemas.microsoft.com/office/drawing/2014/main" id="{A3DA121E-6CBC-C4D0-5B3F-2098A0B295A5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70" name="Freeform 5">
              <a:extLst>
                <a:ext uri="{FF2B5EF4-FFF2-40B4-BE49-F238E27FC236}">
                  <a16:creationId xmlns:a16="http://schemas.microsoft.com/office/drawing/2014/main" id="{D4A82789-C6A4-6DFA-8C76-60B46A677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6">
              <a:extLst>
                <a:ext uri="{FF2B5EF4-FFF2-40B4-BE49-F238E27FC236}">
                  <a16:creationId xmlns:a16="http://schemas.microsoft.com/office/drawing/2014/main" id="{C6016EFB-C23D-CC93-2F9B-0621DC0A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7">
              <a:extLst>
                <a:ext uri="{FF2B5EF4-FFF2-40B4-BE49-F238E27FC236}">
                  <a16:creationId xmlns:a16="http://schemas.microsoft.com/office/drawing/2014/main" id="{6C4A0CA6-D72E-5784-01F5-11271BA23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8">
              <a:extLst>
                <a:ext uri="{FF2B5EF4-FFF2-40B4-BE49-F238E27FC236}">
                  <a16:creationId xmlns:a16="http://schemas.microsoft.com/office/drawing/2014/main" id="{494DBD75-7E5B-E2D8-B1D5-99DE3257E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9">
              <a:extLst>
                <a:ext uri="{FF2B5EF4-FFF2-40B4-BE49-F238E27FC236}">
                  <a16:creationId xmlns:a16="http://schemas.microsoft.com/office/drawing/2014/main" id="{7760733E-CCFD-58A7-1EDB-06262A62A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0">
              <a:extLst>
                <a:ext uri="{FF2B5EF4-FFF2-40B4-BE49-F238E27FC236}">
                  <a16:creationId xmlns:a16="http://schemas.microsoft.com/office/drawing/2014/main" id="{56B2006F-9C87-2B60-C6D3-A739F84B0E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11">
              <a:extLst>
                <a:ext uri="{FF2B5EF4-FFF2-40B4-BE49-F238E27FC236}">
                  <a16:creationId xmlns:a16="http://schemas.microsoft.com/office/drawing/2014/main" id="{3986B14F-47B3-2C16-86BD-2B10B1FDA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7" name="Line 12">
              <a:extLst>
                <a:ext uri="{FF2B5EF4-FFF2-40B4-BE49-F238E27FC236}">
                  <a16:creationId xmlns:a16="http://schemas.microsoft.com/office/drawing/2014/main" id="{D82FD3CD-C58E-58E2-6685-6D97EF700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8" name="Line 13">
              <a:extLst>
                <a:ext uri="{FF2B5EF4-FFF2-40B4-BE49-F238E27FC236}">
                  <a16:creationId xmlns:a16="http://schemas.microsoft.com/office/drawing/2014/main" id="{19D4F470-393C-73B5-C68B-7F3E0F6F5D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9" name="Line 14">
              <a:extLst>
                <a:ext uri="{FF2B5EF4-FFF2-40B4-BE49-F238E27FC236}">
                  <a16:creationId xmlns:a16="http://schemas.microsoft.com/office/drawing/2014/main" id="{39660061-5A2B-0CFE-551A-047800D8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Line 15">
              <a:extLst>
                <a:ext uri="{FF2B5EF4-FFF2-40B4-BE49-F238E27FC236}">
                  <a16:creationId xmlns:a16="http://schemas.microsoft.com/office/drawing/2014/main" id="{7958CB82-DFDC-EE5E-866F-D4B6387AF3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Line 16">
              <a:extLst>
                <a:ext uri="{FF2B5EF4-FFF2-40B4-BE49-F238E27FC236}">
                  <a16:creationId xmlns:a16="http://schemas.microsoft.com/office/drawing/2014/main" id="{48822383-EBAB-CA60-63F0-BCB00E54A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Line 17">
              <a:extLst>
                <a:ext uri="{FF2B5EF4-FFF2-40B4-BE49-F238E27FC236}">
                  <a16:creationId xmlns:a16="http://schemas.microsoft.com/office/drawing/2014/main" id="{057F9FC4-9A81-714E-802C-DD2D72AF2B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83" name="TextBox 2">
            <a:extLst>
              <a:ext uri="{FF2B5EF4-FFF2-40B4-BE49-F238E27FC236}">
                <a16:creationId xmlns:a16="http://schemas.microsoft.com/office/drawing/2014/main" id="{E0861BBA-EB1A-A76D-993B-9EB03CE1F46E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47" name="TextBox 1119">
            <a:extLst>
              <a:ext uri="{FF2B5EF4-FFF2-40B4-BE49-F238E27FC236}">
                <a16:creationId xmlns:a16="http://schemas.microsoft.com/office/drawing/2014/main" id="{540AD314-FD56-321A-17E9-E75E977E43C6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48" name="Group 1120">
            <a:extLst>
              <a:ext uri="{FF2B5EF4-FFF2-40B4-BE49-F238E27FC236}">
                <a16:creationId xmlns:a16="http://schemas.microsoft.com/office/drawing/2014/main" id="{91D9D9C9-8BB9-80B9-462A-1F6D49C507E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9" name="Freeform 197">
              <a:extLst>
                <a:ext uri="{FF2B5EF4-FFF2-40B4-BE49-F238E27FC236}">
                  <a16:creationId xmlns:a16="http://schemas.microsoft.com/office/drawing/2014/main" id="{EE7FC627-A340-8F2F-DBB0-14EA2ED3B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198">
              <a:extLst>
                <a:ext uri="{FF2B5EF4-FFF2-40B4-BE49-F238E27FC236}">
                  <a16:creationId xmlns:a16="http://schemas.microsoft.com/office/drawing/2014/main" id="{0EB39DF3-44F7-DDB0-8F07-3BF04ABB5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199">
              <a:extLst>
                <a:ext uri="{FF2B5EF4-FFF2-40B4-BE49-F238E27FC236}">
                  <a16:creationId xmlns:a16="http://schemas.microsoft.com/office/drawing/2014/main" id="{C747E9D5-D126-CD68-A490-FEEFDAE6C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Freeform 200">
              <a:extLst>
                <a:ext uri="{FF2B5EF4-FFF2-40B4-BE49-F238E27FC236}">
                  <a16:creationId xmlns:a16="http://schemas.microsoft.com/office/drawing/2014/main" id="{DB87E2B1-CD3F-3FF1-AEA7-1C547C436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Freeform 201">
              <a:extLst>
                <a:ext uri="{FF2B5EF4-FFF2-40B4-BE49-F238E27FC236}">
                  <a16:creationId xmlns:a16="http://schemas.microsoft.com/office/drawing/2014/main" id="{500275F4-C7C9-9AAF-1621-9AB02C907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1" name="Group 1126">
            <a:extLst>
              <a:ext uri="{FF2B5EF4-FFF2-40B4-BE49-F238E27FC236}">
                <a16:creationId xmlns:a16="http://schemas.microsoft.com/office/drawing/2014/main" id="{7DDAF168-DA90-EE21-C78C-63B5DC8B2EF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032" name="Oval 187">
              <a:extLst>
                <a:ext uri="{FF2B5EF4-FFF2-40B4-BE49-F238E27FC236}">
                  <a16:creationId xmlns:a16="http://schemas.microsoft.com/office/drawing/2014/main" id="{03142F2C-893C-5A9E-23EE-BC1BCA109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3" name="Oval 188">
              <a:extLst>
                <a:ext uri="{FF2B5EF4-FFF2-40B4-BE49-F238E27FC236}">
                  <a16:creationId xmlns:a16="http://schemas.microsoft.com/office/drawing/2014/main" id="{0E9BC9D9-19DF-7381-A876-400DA33E3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Oval 189">
              <a:extLst>
                <a:ext uri="{FF2B5EF4-FFF2-40B4-BE49-F238E27FC236}">
                  <a16:creationId xmlns:a16="http://schemas.microsoft.com/office/drawing/2014/main" id="{19D0EF36-D930-908A-D738-41CE6BA20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5" name="Freeform 190">
              <a:extLst>
                <a:ext uri="{FF2B5EF4-FFF2-40B4-BE49-F238E27FC236}">
                  <a16:creationId xmlns:a16="http://schemas.microsoft.com/office/drawing/2014/main" id="{AC2FFE19-A6DE-2D83-2F6A-E35A3F910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3" name="Freeform 191">
              <a:extLst>
                <a:ext uri="{FF2B5EF4-FFF2-40B4-BE49-F238E27FC236}">
                  <a16:creationId xmlns:a16="http://schemas.microsoft.com/office/drawing/2014/main" id="{ADD7B6DA-DB0F-F4E0-4865-879A8F715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Freeform 192">
              <a:extLst>
                <a:ext uri="{FF2B5EF4-FFF2-40B4-BE49-F238E27FC236}">
                  <a16:creationId xmlns:a16="http://schemas.microsoft.com/office/drawing/2014/main" id="{C558E3A6-CB68-CDBB-C830-152E0B3AA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7" name="TextBox 25">
            <a:extLst>
              <a:ext uri="{FF2B5EF4-FFF2-40B4-BE49-F238E27FC236}">
                <a16:creationId xmlns:a16="http://schemas.microsoft.com/office/drawing/2014/main" id="{E98B12B3-F143-AE82-57D2-ABF35C031668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055" name="TextBox 26">
            <a:extLst>
              <a:ext uri="{FF2B5EF4-FFF2-40B4-BE49-F238E27FC236}">
                <a16:creationId xmlns:a16="http://schemas.microsoft.com/office/drawing/2014/main" id="{E02C7FBD-837D-9285-AAF8-B7149862290B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66" name="Graphic 41" descr="Badge Question Mark outline">
            <a:extLst>
              <a:ext uri="{FF2B5EF4-FFF2-40B4-BE49-F238E27FC236}">
                <a16:creationId xmlns:a16="http://schemas.microsoft.com/office/drawing/2014/main" id="{27899983-4098-BE8A-721A-82028F436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69" name="Graphic 42" descr="Customer review outline">
            <a:extLst>
              <a:ext uri="{FF2B5EF4-FFF2-40B4-BE49-F238E27FC236}">
                <a16:creationId xmlns:a16="http://schemas.microsoft.com/office/drawing/2014/main" id="{04CD7148-733B-108D-2C36-5154E45B7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073" name="Rectangle 18">
            <a:extLst>
              <a:ext uri="{FF2B5EF4-FFF2-40B4-BE49-F238E27FC236}">
                <a16:creationId xmlns:a16="http://schemas.microsoft.com/office/drawing/2014/main" id="{3007E297-0B0D-94E7-C081-19269F6723EE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6" name="Rectangle: Single Corner Rounded 52">
            <a:extLst>
              <a:ext uri="{FF2B5EF4-FFF2-40B4-BE49-F238E27FC236}">
                <a16:creationId xmlns:a16="http://schemas.microsoft.com/office/drawing/2014/main" id="{A8428B0B-99A7-BD24-12A3-D9B0D1C082C7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TextBox 19">
            <a:extLst>
              <a:ext uri="{FF2B5EF4-FFF2-40B4-BE49-F238E27FC236}">
                <a16:creationId xmlns:a16="http://schemas.microsoft.com/office/drawing/2014/main" id="{4EC7FFAA-45AE-774F-79A7-63BE6A637014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078" name="TextBox 20">
            <a:extLst>
              <a:ext uri="{FF2B5EF4-FFF2-40B4-BE49-F238E27FC236}">
                <a16:creationId xmlns:a16="http://schemas.microsoft.com/office/drawing/2014/main" id="{58B3A8DF-43D0-6ED1-EEDC-ECD32AA472D1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079" name="TextBox 22">
            <a:extLst>
              <a:ext uri="{FF2B5EF4-FFF2-40B4-BE49-F238E27FC236}">
                <a16:creationId xmlns:a16="http://schemas.microsoft.com/office/drawing/2014/main" id="{893B5727-0941-5B4E-F476-ECD75B3E9DE3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0" name="TextBox 23">
            <a:extLst>
              <a:ext uri="{FF2B5EF4-FFF2-40B4-BE49-F238E27FC236}">
                <a16:creationId xmlns:a16="http://schemas.microsoft.com/office/drawing/2014/main" id="{B9BEF93F-74C5-2388-A3F3-8296C015F9E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081" name="TextBox 24">
            <a:extLst>
              <a:ext uri="{FF2B5EF4-FFF2-40B4-BE49-F238E27FC236}">
                <a16:creationId xmlns:a16="http://schemas.microsoft.com/office/drawing/2014/main" id="{41A847E9-45B6-7823-F139-DCDC9EA574FB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082" name="Straight Connector 34">
            <a:extLst>
              <a:ext uri="{FF2B5EF4-FFF2-40B4-BE49-F238E27FC236}">
                <a16:creationId xmlns:a16="http://schemas.microsoft.com/office/drawing/2014/main" id="{6189DA89-E00C-C4DA-656D-E8F2FF3F24A6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35">
            <a:extLst>
              <a:ext uri="{FF2B5EF4-FFF2-40B4-BE49-F238E27FC236}">
                <a16:creationId xmlns:a16="http://schemas.microsoft.com/office/drawing/2014/main" id="{DB1E9E7A-006B-782A-42D8-2CCD7D7AD073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TextBox 5">
            <a:extLst>
              <a:ext uri="{FF2B5EF4-FFF2-40B4-BE49-F238E27FC236}">
                <a16:creationId xmlns:a16="http://schemas.microsoft.com/office/drawing/2014/main" id="{80FC9639-2E16-9E6F-C578-B15E36B27322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92" name="Group 1047">
            <a:extLst>
              <a:ext uri="{FF2B5EF4-FFF2-40B4-BE49-F238E27FC236}">
                <a16:creationId xmlns:a16="http://schemas.microsoft.com/office/drawing/2014/main" id="{F237DFDE-DBBE-64CA-1F1B-2A0144AFEC23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98" name="Rectangle 80">
              <a:extLst>
                <a:ext uri="{FF2B5EF4-FFF2-40B4-BE49-F238E27FC236}">
                  <a16:creationId xmlns:a16="http://schemas.microsoft.com/office/drawing/2014/main" id="{37D2479A-F6D7-C1CB-69E9-F4FB1E99B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Rectangle 81">
              <a:extLst>
                <a:ext uri="{FF2B5EF4-FFF2-40B4-BE49-F238E27FC236}">
                  <a16:creationId xmlns:a16="http://schemas.microsoft.com/office/drawing/2014/main" id="{D9C5BA06-ADF6-FE19-562A-327A8153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Rectangle 82">
              <a:extLst>
                <a:ext uri="{FF2B5EF4-FFF2-40B4-BE49-F238E27FC236}">
                  <a16:creationId xmlns:a16="http://schemas.microsoft.com/office/drawing/2014/main" id="{8712726D-6D21-6A62-0A7F-66C4822AF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Rectangle 83">
              <a:extLst>
                <a:ext uri="{FF2B5EF4-FFF2-40B4-BE49-F238E27FC236}">
                  <a16:creationId xmlns:a16="http://schemas.microsoft.com/office/drawing/2014/main" id="{2AC66C2C-C78B-06BB-F7B1-2CCC83399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Rectangle 84">
              <a:extLst>
                <a:ext uri="{FF2B5EF4-FFF2-40B4-BE49-F238E27FC236}">
                  <a16:creationId xmlns:a16="http://schemas.microsoft.com/office/drawing/2014/main" id="{3E80CAE8-AB15-B996-CAFC-A2EF2CA7F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Rectangle 85">
              <a:extLst>
                <a:ext uri="{FF2B5EF4-FFF2-40B4-BE49-F238E27FC236}">
                  <a16:creationId xmlns:a16="http://schemas.microsoft.com/office/drawing/2014/main" id="{7BB72496-D32A-CD56-981C-49A34FDAF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4" name="Group 1035">
            <a:extLst>
              <a:ext uri="{FF2B5EF4-FFF2-40B4-BE49-F238E27FC236}">
                <a16:creationId xmlns:a16="http://schemas.microsoft.com/office/drawing/2014/main" id="{9E77316F-06B0-9E4B-8979-C6B48CAB365C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05" name="Freeform 90">
              <a:extLst>
                <a:ext uri="{FF2B5EF4-FFF2-40B4-BE49-F238E27FC236}">
                  <a16:creationId xmlns:a16="http://schemas.microsoft.com/office/drawing/2014/main" id="{4EBA1745-03F4-B0DF-7C2B-5E9ECADC3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91">
              <a:extLst>
                <a:ext uri="{FF2B5EF4-FFF2-40B4-BE49-F238E27FC236}">
                  <a16:creationId xmlns:a16="http://schemas.microsoft.com/office/drawing/2014/main" id="{23DCDF65-6EDF-7BB7-A287-21879F459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92">
              <a:extLst>
                <a:ext uri="{FF2B5EF4-FFF2-40B4-BE49-F238E27FC236}">
                  <a16:creationId xmlns:a16="http://schemas.microsoft.com/office/drawing/2014/main" id="{2EFDA6D4-689D-64A9-B1D9-BAE976943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Oval 93">
              <a:extLst>
                <a:ext uri="{FF2B5EF4-FFF2-40B4-BE49-F238E27FC236}">
                  <a16:creationId xmlns:a16="http://schemas.microsoft.com/office/drawing/2014/main" id="{A4590817-FB5E-FF76-5E94-5B0399A83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Line 94">
              <a:extLst>
                <a:ext uri="{FF2B5EF4-FFF2-40B4-BE49-F238E27FC236}">
                  <a16:creationId xmlns:a16="http://schemas.microsoft.com/office/drawing/2014/main" id="{3BB6A830-A213-329B-1D61-809B57BAE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Freeform 95">
              <a:extLst>
                <a:ext uri="{FF2B5EF4-FFF2-40B4-BE49-F238E27FC236}">
                  <a16:creationId xmlns:a16="http://schemas.microsoft.com/office/drawing/2014/main" id="{333345CE-AFBC-3C4B-29F1-9EAD27DF6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1" name="Group 1166">
            <a:extLst>
              <a:ext uri="{FF2B5EF4-FFF2-40B4-BE49-F238E27FC236}">
                <a16:creationId xmlns:a16="http://schemas.microsoft.com/office/drawing/2014/main" id="{C1CDE038-32B2-B947-69CE-C7C722617B65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13" name="Freeform 244">
              <a:extLst>
                <a:ext uri="{FF2B5EF4-FFF2-40B4-BE49-F238E27FC236}">
                  <a16:creationId xmlns:a16="http://schemas.microsoft.com/office/drawing/2014/main" id="{66A8E409-83B1-7938-8B5D-AD1E4C1B6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Freeform 245">
              <a:extLst>
                <a:ext uri="{FF2B5EF4-FFF2-40B4-BE49-F238E27FC236}">
                  <a16:creationId xmlns:a16="http://schemas.microsoft.com/office/drawing/2014/main" id="{0926F69D-026D-2331-F7B9-FBAAFE69C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Line 246">
              <a:extLst>
                <a:ext uri="{FF2B5EF4-FFF2-40B4-BE49-F238E27FC236}">
                  <a16:creationId xmlns:a16="http://schemas.microsoft.com/office/drawing/2014/main" id="{33D4B49B-3B34-6F6C-0D07-5C2FFF3653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Line 247">
              <a:extLst>
                <a:ext uri="{FF2B5EF4-FFF2-40B4-BE49-F238E27FC236}">
                  <a16:creationId xmlns:a16="http://schemas.microsoft.com/office/drawing/2014/main" id="{95BACBA7-FE1C-3D93-518F-F237613F8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Line 248">
              <a:extLst>
                <a:ext uri="{FF2B5EF4-FFF2-40B4-BE49-F238E27FC236}">
                  <a16:creationId xmlns:a16="http://schemas.microsoft.com/office/drawing/2014/main" id="{897A584D-CF74-8171-CC46-E0FD0797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249">
              <a:extLst>
                <a:ext uri="{FF2B5EF4-FFF2-40B4-BE49-F238E27FC236}">
                  <a16:creationId xmlns:a16="http://schemas.microsoft.com/office/drawing/2014/main" id="{D847BAA9-C66C-8727-CD67-80795CE83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250">
              <a:extLst>
                <a:ext uri="{FF2B5EF4-FFF2-40B4-BE49-F238E27FC236}">
                  <a16:creationId xmlns:a16="http://schemas.microsoft.com/office/drawing/2014/main" id="{B44F6D6F-2646-937D-5520-21D892AEA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4" name="Line 251">
              <a:extLst>
                <a:ext uri="{FF2B5EF4-FFF2-40B4-BE49-F238E27FC236}">
                  <a16:creationId xmlns:a16="http://schemas.microsoft.com/office/drawing/2014/main" id="{AA4618EC-2B6F-4AF4-E933-F09CBA4D24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Line 252">
              <a:extLst>
                <a:ext uri="{FF2B5EF4-FFF2-40B4-BE49-F238E27FC236}">
                  <a16:creationId xmlns:a16="http://schemas.microsoft.com/office/drawing/2014/main" id="{49AD30D3-C62D-0C11-5A7A-163BAF963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86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D93438A3-855D-D0CC-BCCA-62398062F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87" name="Group 3">
            <a:extLst>
              <a:ext uri="{FF2B5EF4-FFF2-40B4-BE49-F238E27FC236}">
                <a16:creationId xmlns:a16="http://schemas.microsoft.com/office/drawing/2014/main" id="{E6B5C3F1-0D04-BAA1-F435-196EB5037AC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88" name="Freeform 5">
              <a:extLst>
                <a:ext uri="{FF2B5EF4-FFF2-40B4-BE49-F238E27FC236}">
                  <a16:creationId xmlns:a16="http://schemas.microsoft.com/office/drawing/2014/main" id="{0EA45A77-FF7C-FDFA-A71C-CB1C92EA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6">
              <a:extLst>
                <a:ext uri="{FF2B5EF4-FFF2-40B4-BE49-F238E27FC236}">
                  <a16:creationId xmlns:a16="http://schemas.microsoft.com/office/drawing/2014/main" id="{A5B7CC90-DADB-940B-B320-B9E0EEEC0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7">
              <a:extLst>
                <a:ext uri="{FF2B5EF4-FFF2-40B4-BE49-F238E27FC236}">
                  <a16:creationId xmlns:a16="http://schemas.microsoft.com/office/drawing/2014/main" id="{2979727E-2B00-D37C-619E-32962B6DA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8">
              <a:extLst>
                <a:ext uri="{FF2B5EF4-FFF2-40B4-BE49-F238E27FC236}">
                  <a16:creationId xmlns:a16="http://schemas.microsoft.com/office/drawing/2014/main" id="{B8136873-9106-088A-9500-834A56940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9">
              <a:extLst>
                <a:ext uri="{FF2B5EF4-FFF2-40B4-BE49-F238E27FC236}">
                  <a16:creationId xmlns:a16="http://schemas.microsoft.com/office/drawing/2014/main" id="{0400E068-7C68-6041-3ADE-B2ADC98E2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10">
              <a:extLst>
                <a:ext uri="{FF2B5EF4-FFF2-40B4-BE49-F238E27FC236}">
                  <a16:creationId xmlns:a16="http://schemas.microsoft.com/office/drawing/2014/main" id="{9A4E4C28-837F-7A20-CF42-5B3DD0D5AB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4" name="Line 11">
              <a:extLst>
                <a:ext uri="{FF2B5EF4-FFF2-40B4-BE49-F238E27FC236}">
                  <a16:creationId xmlns:a16="http://schemas.microsoft.com/office/drawing/2014/main" id="{6571C55D-6544-E5ED-1F9A-37A36B5D1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Line 12">
              <a:extLst>
                <a:ext uri="{FF2B5EF4-FFF2-40B4-BE49-F238E27FC236}">
                  <a16:creationId xmlns:a16="http://schemas.microsoft.com/office/drawing/2014/main" id="{2258C720-AAED-7A3A-CDAC-3A41ADB3B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Line 13">
              <a:extLst>
                <a:ext uri="{FF2B5EF4-FFF2-40B4-BE49-F238E27FC236}">
                  <a16:creationId xmlns:a16="http://schemas.microsoft.com/office/drawing/2014/main" id="{5B9DF8D4-49B1-EBC3-15FC-FE5A59901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Line 14">
              <a:extLst>
                <a:ext uri="{FF2B5EF4-FFF2-40B4-BE49-F238E27FC236}">
                  <a16:creationId xmlns:a16="http://schemas.microsoft.com/office/drawing/2014/main" id="{D74075F7-2586-41AA-9055-CDD0707AEF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15">
              <a:extLst>
                <a:ext uri="{FF2B5EF4-FFF2-40B4-BE49-F238E27FC236}">
                  <a16:creationId xmlns:a16="http://schemas.microsoft.com/office/drawing/2014/main" id="{3421BB4A-370B-5D4F-CE25-79AB74062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9" name="Line 16">
              <a:extLst>
                <a:ext uri="{FF2B5EF4-FFF2-40B4-BE49-F238E27FC236}">
                  <a16:creationId xmlns:a16="http://schemas.microsoft.com/office/drawing/2014/main" id="{F9AB0355-A203-58C4-3C85-E81FF16D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0" name="Line 17">
              <a:extLst>
                <a:ext uri="{FF2B5EF4-FFF2-40B4-BE49-F238E27FC236}">
                  <a16:creationId xmlns:a16="http://schemas.microsoft.com/office/drawing/2014/main" id="{94ED32A1-EFF5-1EE7-026F-C4E835A0E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01" name="TextBox 2">
            <a:extLst>
              <a:ext uri="{FF2B5EF4-FFF2-40B4-BE49-F238E27FC236}">
                <a16:creationId xmlns:a16="http://schemas.microsoft.com/office/drawing/2014/main" id="{BDF25575-E409-7DD8-58E1-B2864E220BE5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02" name="TextBox 1141">
            <a:extLst>
              <a:ext uri="{FF2B5EF4-FFF2-40B4-BE49-F238E27FC236}">
                <a16:creationId xmlns:a16="http://schemas.microsoft.com/office/drawing/2014/main" id="{0D648BA2-AA8C-E96A-2050-73A9BFA758BD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03" name="Group 33">
            <a:extLst>
              <a:ext uri="{FF2B5EF4-FFF2-40B4-BE49-F238E27FC236}">
                <a16:creationId xmlns:a16="http://schemas.microsoft.com/office/drawing/2014/main" id="{CFB404BE-5A7F-555D-5E26-B33504707145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04" name="Freeform 197">
              <a:extLst>
                <a:ext uri="{FF2B5EF4-FFF2-40B4-BE49-F238E27FC236}">
                  <a16:creationId xmlns:a16="http://schemas.microsoft.com/office/drawing/2014/main" id="{D7A3CAE3-5629-5F8B-2E9D-78F62E636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Freeform 198">
              <a:extLst>
                <a:ext uri="{FF2B5EF4-FFF2-40B4-BE49-F238E27FC236}">
                  <a16:creationId xmlns:a16="http://schemas.microsoft.com/office/drawing/2014/main" id="{ECB18DBB-6AF8-094C-6AC9-07E546D42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Rectangle 199">
              <a:extLst>
                <a:ext uri="{FF2B5EF4-FFF2-40B4-BE49-F238E27FC236}">
                  <a16:creationId xmlns:a16="http://schemas.microsoft.com/office/drawing/2014/main" id="{BCB94C77-69E3-4A09-6687-78358AC21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Freeform 200">
              <a:extLst>
                <a:ext uri="{FF2B5EF4-FFF2-40B4-BE49-F238E27FC236}">
                  <a16:creationId xmlns:a16="http://schemas.microsoft.com/office/drawing/2014/main" id="{C8723E2E-CEDC-DEBB-4E79-6938FE9DD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Freeform 201">
              <a:extLst>
                <a:ext uri="{FF2B5EF4-FFF2-40B4-BE49-F238E27FC236}">
                  <a16:creationId xmlns:a16="http://schemas.microsoft.com/office/drawing/2014/main" id="{136A440D-413C-E007-6D35-26C108C96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9" name="Group 44">
            <a:extLst>
              <a:ext uri="{FF2B5EF4-FFF2-40B4-BE49-F238E27FC236}">
                <a16:creationId xmlns:a16="http://schemas.microsoft.com/office/drawing/2014/main" id="{1A8D2523-225B-8515-7887-971CA59749B6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10" name="Oval 187">
              <a:extLst>
                <a:ext uri="{FF2B5EF4-FFF2-40B4-BE49-F238E27FC236}">
                  <a16:creationId xmlns:a16="http://schemas.microsoft.com/office/drawing/2014/main" id="{804FF1B1-4114-DA75-3677-F12F7323E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Oval 188">
              <a:extLst>
                <a:ext uri="{FF2B5EF4-FFF2-40B4-BE49-F238E27FC236}">
                  <a16:creationId xmlns:a16="http://schemas.microsoft.com/office/drawing/2014/main" id="{3136A468-5967-7859-DBD5-62565F0E4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Oval 189">
              <a:extLst>
                <a:ext uri="{FF2B5EF4-FFF2-40B4-BE49-F238E27FC236}">
                  <a16:creationId xmlns:a16="http://schemas.microsoft.com/office/drawing/2014/main" id="{A5D6BAEF-5A14-2EED-0364-9357660AA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3" name="Freeform 190">
              <a:extLst>
                <a:ext uri="{FF2B5EF4-FFF2-40B4-BE49-F238E27FC236}">
                  <a16:creationId xmlns:a16="http://schemas.microsoft.com/office/drawing/2014/main" id="{F1E87B19-6042-A7F5-C9DE-A1666D2D9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Freeform 191">
              <a:extLst>
                <a:ext uri="{FF2B5EF4-FFF2-40B4-BE49-F238E27FC236}">
                  <a16:creationId xmlns:a16="http://schemas.microsoft.com/office/drawing/2014/main" id="{441D5202-892F-03D2-1212-7F0467236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Freeform 192">
              <a:extLst>
                <a:ext uri="{FF2B5EF4-FFF2-40B4-BE49-F238E27FC236}">
                  <a16:creationId xmlns:a16="http://schemas.microsoft.com/office/drawing/2014/main" id="{B02F9872-1E39-CAFD-0784-83FF7228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16" name="TextBox 25">
            <a:extLst>
              <a:ext uri="{FF2B5EF4-FFF2-40B4-BE49-F238E27FC236}">
                <a16:creationId xmlns:a16="http://schemas.microsoft.com/office/drawing/2014/main" id="{86AC3407-DC27-6835-5B5A-BA6127D201DB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17" name="TextBox 26">
            <a:extLst>
              <a:ext uri="{FF2B5EF4-FFF2-40B4-BE49-F238E27FC236}">
                <a16:creationId xmlns:a16="http://schemas.microsoft.com/office/drawing/2014/main" id="{6F40BC72-5FB4-6294-9711-65202E65195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18" name="Graphic 61" descr="Badge Question Mark outline">
            <a:extLst>
              <a:ext uri="{FF2B5EF4-FFF2-40B4-BE49-F238E27FC236}">
                <a16:creationId xmlns:a16="http://schemas.microsoft.com/office/drawing/2014/main" id="{3C8E3A48-F663-A4B5-1F99-9BE18407F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19" name="Graphic 62" descr="Customer review outline">
            <a:extLst>
              <a:ext uri="{FF2B5EF4-FFF2-40B4-BE49-F238E27FC236}">
                <a16:creationId xmlns:a16="http://schemas.microsoft.com/office/drawing/2014/main" id="{FF08EE69-DA06-B3A9-4F60-D69B43CAB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20" name="Rectangle 18">
            <a:extLst>
              <a:ext uri="{FF2B5EF4-FFF2-40B4-BE49-F238E27FC236}">
                <a16:creationId xmlns:a16="http://schemas.microsoft.com/office/drawing/2014/main" id="{5CE2246C-CE62-4985-E985-44CD14D8D71E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21" name="TextBox 20">
            <a:extLst>
              <a:ext uri="{FF2B5EF4-FFF2-40B4-BE49-F238E27FC236}">
                <a16:creationId xmlns:a16="http://schemas.microsoft.com/office/drawing/2014/main" id="{6D7E1B80-D266-B572-2A53-CE2CEA4419E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22" name="TextBox 21">
            <a:extLst>
              <a:ext uri="{FF2B5EF4-FFF2-40B4-BE49-F238E27FC236}">
                <a16:creationId xmlns:a16="http://schemas.microsoft.com/office/drawing/2014/main" id="{5CE032AF-6139-2610-5D16-F3D7F88E7CC9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223" name="TextBox 22">
            <a:extLst>
              <a:ext uri="{FF2B5EF4-FFF2-40B4-BE49-F238E27FC236}">
                <a16:creationId xmlns:a16="http://schemas.microsoft.com/office/drawing/2014/main" id="{AE264740-D72E-93A8-A0E8-A33C020E1F58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 Cleaning</a:t>
            </a:r>
            <a:endParaRPr lang="en-US" dirty="0"/>
          </a:p>
        </p:txBody>
      </p:sp>
      <p:sp>
        <p:nvSpPr>
          <p:cNvPr id="1224" name="TextBox 27">
            <a:extLst>
              <a:ext uri="{FF2B5EF4-FFF2-40B4-BE49-F238E27FC236}">
                <a16:creationId xmlns:a16="http://schemas.microsoft.com/office/drawing/2014/main" id="{0DEAB728-1CE0-8E8E-7919-072FC45D4179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sz="14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25" name="Straight Connector 34">
            <a:extLst>
              <a:ext uri="{FF2B5EF4-FFF2-40B4-BE49-F238E27FC236}">
                <a16:creationId xmlns:a16="http://schemas.microsoft.com/office/drawing/2014/main" id="{78D36FC2-0444-9116-8BD1-FD51B92C7BD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6" name="Straight Connector 35">
            <a:extLst>
              <a:ext uri="{FF2B5EF4-FFF2-40B4-BE49-F238E27FC236}">
                <a16:creationId xmlns:a16="http://schemas.microsoft.com/office/drawing/2014/main" id="{39985D7B-2506-D60E-46EA-1425B4EF67F4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7" name="Group 1035">
            <a:extLst>
              <a:ext uri="{FF2B5EF4-FFF2-40B4-BE49-F238E27FC236}">
                <a16:creationId xmlns:a16="http://schemas.microsoft.com/office/drawing/2014/main" id="{4DD515C8-3274-88E9-00D9-99F0EFC75CE0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28" name="Freeform 90">
              <a:extLst>
                <a:ext uri="{FF2B5EF4-FFF2-40B4-BE49-F238E27FC236}">
                  <a16:creationId xmlns:a16="http://schemas.microsoft.com/office/drawing/2014/main" id="{FE5B2780-672A-79BB-C09C-97BA641CF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9" name="Line 91">
              <a:extLst>
                <a:ext uri="{FF2B5EF4-FFF2-40B4-BE49-F238E27FC236}">
                  <a16:creationId xmlns:a16="http://schemas.microsoft.com/office/drawing/2014/main" id="{DA0B1629-A7DB-4CEF-1202-142A6113A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0" name="Line 92">
              <a:extLst>
                <a:ext uri="{FF2B5EF4-FFF2-40B4-BE49-F238E27FC236}">
                  <a16:creationId xmlns:a16="http://schemas.microsoft.com/office/drawing/2014/main" id="{CD5770A4-2B0B-B1B7-1CBB-6DF535A94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1" name="Oval 93">
              <a:extLst>
                <a:ext uri="{FF2B5EF4-FFF2-40B4-BE49-F238E27FC236}">
                  <a16:creationId xmlns:a16="http://schemas.microsoft.com/office/drawing/2014/main" id="{1E576B60-6D91-CE71-0A72-B18DEA7FB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Line 94">
              <a:extLst>
                <a:ext uri="{FF2B5EF4-FFF2-40B4-BE49-F238E27FC236}">
                  <a16:creationId xmlns:a16="http://schemas.microsoft.com/office/drawing/2014/main" id="{8AAB1EA0-2449-C5C8-0553-A79FE1828C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Freeform 95">
              <a:extLst>
                <a:ext uri="{FF2B5EF4-FFF2-40B4-BE49-F238E27FC236}">
                  <a16:creationId xmlns:a16="http://schemas.microsoft.com/office/drawing/2014/main" id="{755D9333-CBF0-CDDA-02EA-6032D38AD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34" name="Group 1">
            <a:extLst>
              <a:ext uri="{FF2B5EF4-FFF2-40B4-BE49-F238E27FC236}">
                <a16:creationId xmlns:a16="http://schemas.microsoft.com/office/drawing/2014/main" id="{00F2DC59-5E1F-2FF4-0AEE-8D7CF91C9D8A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35" name="Rectangle 80">
              <a:extLst>
                <a:ext uri="{FF2B5EF4-FFF2-40B4-BE49-F238E27FC236}">
                  <a16:creationId xmlns:a16="http://schemas.microsoft.com/office/drawing/2014/main" id="{0DE0117A-405E-4520-F2A8-FF8BEB336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Rectangle 81">
              <a:extLst>
                <a:ext uri="{FF2B5EF4-FFF2-40B4-BE49-F238E27FC236}">
                  <a16:creationId xmlns:a16="http://schemas.microsoft.com/office/drawing/2014/main" id="{D338A9F7-66D1-13DE-8CFF-959079611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Rectangle 82">
              <a:extLst>
                <a:ext uri="{FF2B5EF4-FFF2-40B4-BE49-F238E27FC236}">
                  <a16:creationId xmlns:a16="http://schemas.microsoft.com/office/drawing/2014/main" id="{F0159CCB-B00A-7C0B-F974-02E7ED1D6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Rectangle 83">
              <a:extLst>
                <a:ext uri="{FF2B5EF4-FFF2-40B4-BE49-F238E27FC236}">
                  <a16:creationId xmlns:a16="http://schemas.microsoft.com/office/drawing/2014/main" id="{8F067425-714C-D23D-8529-1C5C5EEFE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Rectangle 84">
              <a:extLst>
                <a:ext uri="{FF2B5EF4-FFF2-40B4-BE49-F238E27FC236}">
                  <a16:creationId xmlns:a16="http://schemas.microsoft.com/office/drawing/2014/main" id="{83577F50-18C0-153D-4EEB-B979FF51E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Rectangle 85">
              <a:extLst>
                <a:ext uri="{FF2B5EF4-FFF2-40B4-BE49-F238E27FC236}">
                  <a16:creationId xmlns:a16="http://schemas.microsoft.com/office/drawing/2014/main" id="{D22DD83C-1A7F-6729-F1B9-DC74EB5E6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1" name="Group 9">
            <a:extLst>
              <a:ext uri="{FF2B5EF4-FFF2-40B4-BE49-F238E27FC236}">
                <a16:creationId xmlns:a16="http://schemas.microsoft.com/office/drawing/2014/main" id="{A462D120-1977-798D-5B39-4A7457F439BA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42" name="Freeform 244">
              <a:extLst>
                <a:ext uri="{FF2B5EF4-FFF2-40B4-BE49-F238E27FC236}">
                  <a16:creationId xmlns:a16="http://schemas.microsoft.com/office/drawing/2014/main" id="{BB324193-2661-BA07-92CB-01E92F8B7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Freeform 245">
              <a:extLst>
                <a:ext uri="{FF2B5EF4-FFF2-40B4-BE49-F238E27FC236}">
                  <a16:creationId xmlns:a16="http://schemas.microsoft.com/office/drawing/2014/main" id="{C0DB7F7A-2564-079C-E65D-BCED47DB1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4" name="Line 246">
              <a:extLst>
                <a:ext uri="{FF2B5EF4-FFF2-40B4-BE49-F238E27FC236}">
                  <a16:creationId xmlns:a16="http://schemas.microsoft.com/office/drawing/2014/main" id="{EB8AAEBA-F02B-99DE-1013-B387B0B5F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Line 247">
              <a:extLst>
                <a:ext uri="{FF2B5EF4-FFF2-40B4-BE49-F238E27FC236}">
                  <a16:creationId xmlns:a16="http://schemas.microsoft.com/office/drawing/2014/main" id="{3A96B554-CD15-CFE8-A853-A7C6A3DD4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Line 248">
              <a:extLst>
                <a:ext uri="{FF2B5EF4-FFF2-40B4-BE49-F238E27FC236}">
                  <a16:creationId xmlns:a16="http://schemas.microsoft.com/office/drawing/2014/main" id="{3DFF198F-F5EE-0C2F-4508-77DA178CB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7" name="Line 249">
              <a:extLst>
                <a:ext uri="{FF2B5EF4-FFF2-40B4-BE49-F238E27FC236}">
                  <a16:creationId xmlns:a16="http://schemas.microsoft.com/office/drawing/2014/main" id="{CD602A80-32CD-CAD9-3740-B08CDC775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Line 250">
              <a:extLst>
                <a:ext uri="{FF2B5EF4-FFF2-40B4-BE49-F238E27FC236}">
                  <a16:creationId xmlns:a16="http://schemas.microsoft.com/office/drawing/2014/main" id="{7873BDC7-AA3E-B511-A86B-C437A3CD87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Line 251">
              <a:extLst>
                <a:ext uri="{FF2B5EF4-FFF2-40B4-BE49-F238E27FC236}">
                  <a16:creationId xmlns:a16="http://schemas.microsoft.com/office/drawing/2014/main" id="{2EE5BF3A-F2EA-33C5-06E0-2DFA0E86B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Line 252">
              <a:extLst>
                <a:ext uri="{FF2B5EF4-FFF2-40B4-BE49-F238E27FC236}">
                  <a16:creationId xmlns:a16="http://schemas.microsoft.com/office/drawing/2014/main" id="{0788A811-2AD2-B7AF-B41E-F77A2D53A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1" name="TextBox 2">
            <a:extLst>
              <a:ext uri="{FF2B5EF4-FFF2-40B4-BE49-F238E27FC236}">
                <a16:creationId xmlns:a16="http://schemas.microsoft.com/office/drawing/2014/main" id="{9E6A9FAD-47DF-8430-77B0-8E6C337503FD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52" name="TextBox 31">
            <a:extLst>
              <a:ext uri="{FF2B5EF4-FFF2-40B4-BE49-F238E27FC236}">
                <a16:creationId xmlns:a16="http://schemas.microsoft.com/office/drawing/2014/main" id="{49473DBC-EBB9-9BBC-26E3-AE2899F8506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53" name="Straight Connector 32">
            <a:extLst>
              <a:ext uri="{FF2B5EF4-FFF2-40B4-BE49-F238E27FC236}">
                <a16:creationId xmlns:a16="http://schemas.microsoft.com/office/drawing/2014/main" id="{CD4401E5-94E3-D0CB-8219-F31590017CA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EAE4B4A-0E43-AAA5-89CF-42B0C55B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55" name="Group 36">
            <a:extLst>
              <a:ext uri="{FF2B5EF4-FFF2-40B4-BE49-F238E27FC236}">
                <a16:creationId xmlns:a16="http://schemas.microsoft.com/office/drawing/2014/main" id="{5E62983F-037F-E752-31DB-4F879E5111CF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56" name="Freeform 5">
              <a:extLst>
                <a:ext uri="{FF2B5EF4-FFF2-40B4-BE49-F238E27FC236}">
                  <a16:creationId xmlns:a16="http://schemas.microsoft.com/office/drawing/2014/main" id="{D508141C-41E2-830B-6569-E0CDFFB38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6">
              <a:extLst>
                <a:ext uri="{FF2B5EF4-FFF2-40B4-BE49-F238E27FC236}">
                  <a16:creationId xmlns:a16="http://schemas.microsoft.com/office/drawing/2014/main" id="{B8964EEE-DE4E-99C0-72CA-EA4051DD5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Line 7">
              <a:extLst>
                <a:ext uri="{FF2B5EF4-FFF2-40B4-BE49-F238E27FC236}">
                  <a16:creationId xmlns:a16="http://schemas.microsoft.com/office/drawing/2014/main" id="{F1F1AA8F-D902-4EDF-FF68-7042B816F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9" name="Line 8">
              <a:extLst>
                <a:ext uri="{FF2B5EF4-FFF2-40B4-BE49-F238E27FC236}">
                  <a16:creationId xmlns:a16="http://schemas.microsoft.com/office/drawing/2014/main" id="{F8810BE1-5FB9-5A4A-E4BF-F4DAD96FAE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0" name="Line 9">
              <a:extLst>
                <a:ext uri="{FF2B5EF4-FFF2-40B4-BE49-F238E27FC236}">
                  <a16:creationId xmlns:a16="http://schemas.microsoft.com/office/drawing/2014/main" id="{057FEC27-C10F-95EF-2DD7-6F6B411F08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1" name="Line 10">
              <a:extLst>
                <a:ext uri="{FF2B5EF4-FFF2-40B4-BE49-F238E27FC236}">
                  <a16:creationId xmlns:a16="http://schemas.microsoft.com/office/drawing/2014/main" id="{95DC6713-3061-D81A-986D-C7D573A4C9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2" name="Line 11">
              <a:extLst>
                <a:ext uri="{FF2B5EF4-FFF2-40B4-BE49-F238E27FC236}">
                  <a16:creationId xmlns:a16="http://schemas.microsoft.com/office/drawing/2014/main" id="{E5BA132B-8E6A-2EC6-7067-FB22E39728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3" name="Line 12">
              <a:extLst>
                <a:ext uri="{FF2B5EF4-FFF2-40B4-BE49-F238E27FC236}">
                  <a16:creationId xmlns:a16="http://schemas.microsoft.com/office/drawing/2014/main" id="{94FCE590-8D2A-8B9E-51E7-3AF57A9B6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4" name="Line 13">
              <a:extLst>
                <a:ext uri="{FF2B5EF4-FFF2-40B4-BE49-F238E27FC236}">
                  <a16:creationId xmlns:a16="http://schemas.microsoft.com/office/drawing/2014/main" id="{C2141DBB-FDF5-A3E9-1962-A052F0498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5" name="Line 14">
              <a:extLst>
                <a:ext uri="{FF2B5EF4-FFF2-40B4-BE49-F238E27FC236}">
                  <a16:creationId xmlns:a16="http://schemas.microsoft.com/office/drawing/2014/main" id="{E825134B-A7A1-1531-29FD-14845564D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6" name="Line 15">
              <a:extLst>
                <a:ext uri="{FF2B5EF4-FFF2-40B4-BE49-F238E27FC236}">
                  <a16:creationId xmlns:a16="http://schemas.microsoft.com/office/drawing/2014/main" id="{F0E1FA03-0034-99DD-82AF-DB63474D53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7" name="Line 16">
              <a:extLst>
                <a:ext uri="{FF2B5EF4-FFF2-40B4-BE49-F238E27FC236}">
                  <a16:creationId xmlns:a16="http://schemas.microsoft.com/office/drawing/2014/main" id="{0258F5E9-8F76-E854-C741-3DE21E12C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8" name="Line 17">
              <a:extLst>
                <a:ext uri="{FF2B5EF4-FFF2-40B4-BE49-F238E27FC236}">
                  <a16:creationId xmlns:a16="http://schemas.microsoft.com/office/drawing/2014/main" id="{41FDD264-EA90-A0F2-22ED-394C381CC7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9" name="TextBox 1031">
            <a:extLst>
              <a:ext uri="{FF2B5EF4-FFF2-40B4-BE49-F238E27FC236}">
                <a16:creationId xmlns:a16="http://schemas.microsoft.com/office/drawing/2014/main" id="{4CCF5A55-B367-E220-A8C0-22DE8F8D3C0C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270" name="TextBox 1042">
            <a:extLst>
              <a:ext uri="{FF2B5EF4-FFF2-40B4-BE49-F238E27FC236}">
                <a16:creationId xmlns:a16="http://schemas.microsoft.com/office/drawing/2014/main" id="{48A848B5-ED17-A480-242F-7C2A24BDC923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271" name="Group 1046">
            <a:extLst>
              <a:ext uri="{FF2B5EF4-FFF2-40B4-BE49-F238E27FC236}">
                <a16:creationId xmlns:a16="http://schemas.microsoft.com/office/drawing/2014/main" id="{9683F37A-E360-F4F4-82FF-019F3292054F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72" name="Freeform 197">
              <a:extLst>
                <a:ext uri="{FF2B5EF4-FFF2-40B4-BE49-F238E27FC236}">
                  <a16:creationId xmlns:a16="http://schemas.microsoft.com/office/drawing/2014/main" id="{2CC7E31D-8460-9825-9247-95E985503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Freeform 198">
              <a:extLst>
                <a:ext uri="{FF2B5EF4-FFF2-40B4-BE49-F238E27FC236}">
                  <a16:creationId xmlns:a16="http://schemas.microsoft.com/office/drawing/2014/main" id="{E349A33A-29A8-22CD-B988-22FC487F2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Rectangle 199">
              <a:extLst>
                <a:ext uri="{FF2B5EF4-FFF2-40B4-BE49-F238E27FC236}">
                  <a16:creationId xmlns:a16="http://schemas.microsoft.com/office/drawing/2014/main" id="{344014EA-3E4A-3F0F-19D2-7E16480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Freeform 200">
              <a:extLst>
                <a:ext uri="{FF2B5EF4-FFF2-40B4-BE49-F238E27FC236}">
                  <a16:creationId xmlns:a16="http://schemas.microsoft.com/office/drawing/2014/main" id="{D73DBF04-D6D5-2EDD-F918-0EF81F664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201">
              <a:extLst>
                <a:ext uri="{FF2B5EF4-FFF2-40B4-BE49-F238E27FC236}">
                  <a16:creationId xmlns:a16="http://schemas.microsoft.com/office/drawing/2014/main" id="{3E83DEE6-13DB-311A-CFFB-28B0120ED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052">
            <a:extLst>
              <a:ext uri="{FF2B5EF4-FFF2-40B4-BE49-F238E27FC236}">
                <a16:creationId xmlns:a16="http://schemas.microsoft.com/office/drawing/2014/main" id="{542D8BE5-74C8-D08A-80C9-F1E4EC90BC3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278" name="Oval 187">
              <a:extLst>
                <a:ext uri="{FF2B5EF4-FFF2-40B4-BE49-F238E27FC236}">
                  <a16:creationId xmlns:a16="http://schemas.microsoft.com/office/drawing/2014/main" id="{3DA250BE-41EE-4394-F9AE-060B1D9EE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Oval 188">
              <a:extLst>
                <a:ext uri="{FF2B5EF4-FFF2-40B4-BE49-F238E27FC236}">
                  <a16:creationId xmlns:a16="http://schemas.microsoft.com/office/drawing/2014/main" id="{5628F4A5-150F-0B32-1C3F-A6F8896AE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Oval 189">
              <a:extLst>
                <a:ext uri="{FF2B5EF4-FFF2-40B4-BE49-F238E27FC236}">
                  <a16:creationId xmlns:a16="http://schemas.microsoft.com/office/drawing/2014/main" id="{A99B26CC-EB2B-A222-4801-0D3D38C75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Freeform 190">
              <a:extLst>
                <a:ext uri="{FF2B5EF4-FFF2-40B4-BE49-F238E27FC236}">
                  <a16:creationId xmlns:a16="http://schemas.microsoft.com/office/drawing/2014/main" id="{97CC1DAA-1436-7CB5-BDF9-BDE7D840D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Freeform 191">
              <a:extLst>
                <a:ext uri="{FF2B5EF4-FFF2-40B4-BE49-F238E27FC236}">
                  <a16:creationId xmlns:a16="http://schemas.microsoft.com/office/drawing/2014/main" id="{856817E0-9A1A-D3DA-9405-600689BDA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Freeform 192">
              <a:extLst>
                <a:ext uri="{FF2B5EF4-FFF2-40B4-BE49-F238E27FC236}">
                  <a16:creationId xmlns:a16="http://schemas.microsoft.com/office/drawing/2014/main" id="{272BED77-ECDC-7960-EDCC-8088AB1D1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84" name="Graphic 24" descr="Badge Question Mark outline">
            <a:extLst>
              <a:ext uri="{FF2B5EF4-FFF2-40B4-BE49-F238E27FC236}">
                <a16:creationId xmlns:a16="http://schemas.microsoft.com/office/drawing/2014/main" id="{4B68A712-A46B-1C92-2072-7A3A18F926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285" name="Rectangle: Single Corner Rounded 52">
            <a:extLst>
              <a:ext uri="{FF2B5EF4-FFF2-40B4-BE49-F238E27FC236}">
                <a16:creationId xmlns:a16="http://schemas.microsoft.com/office/drawing/2014/main" id="{682CE4B1-5AF5-94D8-2255-1ED04493DEAE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Rectangle: Single Corner Rounded 52">
            <a:extLst>
              <a:ext uri="{FF2B5EF4-FFF2-40B4-BE49-F238E27FC236}">
                <a16:creationId xmlns:a16="http://schemas.microsoft.com/office/drawing/2014/main" id="{A8DEEA5F-C5EF-A336-C20C-9DE32A7B872E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TextBox 19">
            <a:extLst>
              <a:ext uri="{FF2B5EF4-FFF2-40B4-BE49-F238E27FC236}">
                <a16:creationId xmlns:a16="http://schemas.microsoft.com/office/drawing/2014/main" id="{56C5D64E-BDF0-D7BA-5371-A4685B050A27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</p:spTree>
    <p:extLst>
      <p:ext uri="{BB962C8B-B14F-4D97-AF65-F5344CB8AC3E}">
        <p14:creationId xmlns:p14="http://schemas.microsoft.com/office/powerpoint/2010/main" val="2763769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107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F1A75-2C92-B51E-2F22-4841B786817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42F5AB-02B5-E167-7B0E-5E7A9505F3CB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88A4A9-D9CA-35C4-7D86-2D34056F608D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sp>
        <p:nvSpPr>
          <p:cNvPr id="1030" name="Rectangle: Top Corners Rounded 1029">
            <a:extLst>
              <a:ext uri="{FF2B5EF4-FFF2-40B4-BE49-F238E27FC236}">
                <a16:creationId xmlns:a16="http://schemas.microsoft.com/office/drawing/2014/main" id="{2BABC7F5-82EA-5CB7-3D71-C4FE0E73594E}"/>
              </a:ext>
            </a:extLst>
          </p:cNvPr>
          <p:cNvSpPr/>
          <p:nvPr/>
        </p:nvSpPr>
        <p:spPr>
          <a:xfrm rot="16200000">
            <a:off x="6636700" y="-1708141"/>
            <a:ext cx="2393003" cy="8717598"/>
          </a:xfrm>
          <a:prstGeom prst="round2SameRect">
            <a:avLst>
              <a:gd name="adj1" fmla="val 9823"/>
              <a:gd name="adj2" fmla="val 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BB33B6AC-C15B-4836-0B28-4CC64DD4291F}"/>
              </a:ext>
            </a:extLst>
          </p:cNvPr>
          <p:cNvGrpSpPr/>
          <p:nvPr/>
        </p:nvGrpSpPr>
        <p:grpSpPr>
          <a:xfrm>
            <a:off x="5735817" y="1891299"/>
            <a:ext cx="6121221" cy="1448528"/>
            <a:chOff x="5407332" y="1322985"/>
            <a:chExt cx="6115080" cy="1448528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E7BDA41C-8102-DF85-133A-7EF72F287DCD}"/>
                </a:ext>
              </a:extLst>
            </p:cNvPr>
            <p:cNvSpPr txBox="1"/>
            <p:nvPr/>
          </p:nvSpPr>
          <p:spPr>
            <a:xfrm>
              <a:off x="5407332" y="1322985"/>
              <a:ext cx="6115080" cy="777524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da-DK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Ipsumdolor sit amet,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26D0BF6-22B5-04BD-5E51-F3C4D5C18FB3}"/>
                </a:ext>
              </a:extLst>
            </p:cNvPr>
            <p:cNvSpPr txBox="1"/>
            <p:nvPr/>
          </p:nvSpPr>
          <p:spPr>
            <a:xfrm>
              <a:off x="5407332" y="2222238"/>
              <a:ext cx="6115080" cy="54927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10110A8E-BE6E-620F-27B7-D263413D67BD}"/>
              </a:ext>
            </a:extLst>
          </p:cNvPr>
          <p:cNvSpPr/>
          <p:nvPr/>
        </p:nvSpPr>
        <p:spPr>
          <a:xfrm>
            <a:off x="3757169" y="1803461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8" name="Graphic 1057" descr="Clipboard Mixed with solid fill">
            <a:extLst>
              <a:ext uri="{FF2B5EF4-FFF2-40B4-BE49-F238E27FC236}">
                <a16:creationId xmlns:a16="http://schemas.microsoft.com/office/drawing/2014/main" id="{FC1C32FA-D399-2D03-99DB-F611EFA06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19388" y="2063966"/>
            <a:ext cx="1103195" cy="1103195"/>
          </a:xfrm>
          <a:prstGeom prst="rect">
            <a:avLst/>
          </a:prstGeom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D465C0CE-8EEF-4BB6-F57B-E590774452C4}"/>
              </a:ext>
            </a:extLst>
          </p:cNvPr>
          <p:cNvSpPr txBox="1"/>
          <p:nvPr/>
        </p:nvSpPr>
        <p:spPr>
          <a:xfrm>
            <a:off x="3757169" y="4245813"/>
            <a:ext cx="8099869" cy="2140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i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consectetuer adipiscing elit. </a:t>
            </a:r>
            <a:endParaRPr lang="en-US" sz="1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26B8BEE9-4D8E-08F6-075F-DD0BF9A12FF4}"/>
              </a:ext>
            </a:extLst>
          </p:cNvPr>
          <p:cNvCxnSpPr>
            <a:cxnSpLocks/>
          </p:cNvCxnSpPr>
          <p:nvPr/>
        </p:nvCxnSpPr>
        <p:spPr>
          <a:xfrm>
            <a:off x="8236244" y="4352836"/>
            <a:ext cx="395575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2" name="TextBox 1061">
            <a:extLst>
              <a:ext uri="{FF2B5EF4-FFF2-40B4-BE49-F238E27FC236}">
                <a16:creationId xmlns:a16="http://schemas.microsoft.com/office/drawing/2014/main" id="{8BBBAD2C-F732-01C3-02F4-B69A12D9AFE9}"/>
              </a:ext>
            </a:extLst>
          </p:cNvPr>
          <p:cNvSpPr txBox="1"/>
          <p:nvPr/>
        </p:nvSpPr>
        <p:spPr>
          <a:xfrm>
            <a:off x="3757168" y="4734795"/>
            <a:ext cx="8099869" cy="116955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1400" i="0" dirty="0">
                <a:solidFill>
                  <a:schemeClr val="bg1"/>
                </a:solidFill>
                <a:effectLst/>
                <a:latin typeface="+mj-lt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 i="0" dirty="0" err="1">
                <a:solidFill>
                  <a:schemeClr val="bg1"/>
                </a:solidFill>
                <a:effectLst/>
                <a:latin typeface="+mj-lt"/>
              </a:rPr>
              <a:t>urna.Nunc</a:t>
            </a:r>
            <a:r>
              <a:rPr lang="en-US" sz="1400" i="0" dirty="0">
                <a:solidFill>
                  <a:schemeClr val="bg1"/>
                </a:solidFill>
                <a:effectLst/>
                <a:latin typeface="+mj-lt"/>
              </a:rPr>
              <a:t> viverra imperdiet enim. Fusce est. Vivamus a </a:t>
            </a:r>
            <a:r>
              <a:rPr lang="en-US" sz="1400" i="0" dirty="0" err="1">
                <a:solidFill>
                  <a:schemeClr val="bg1"/>
                </a:solidFill>
                <a:effectLst/>
                <a:latin typeface="+mj-lt"/>
              </a:rPr>
              <a:t>tellus.Pellentesque</a:t>
            </a:r>
            <a:r>
              <a:rPr lang="en-US" sz="1400" i="0" dirty="0">
                <a:solidFill>
                  <a:schemeClr val="bg1"/>
                </a:solidFill>
                <a:effectLst/>
                <a:latin typeface="+mj-lt"/>
              </a:rPr>
              <a:t> habitant morbi tristique senectus et netus et malesuada fames ac turpis egestas. Proin pharetra nonummy pede. Mauris et </a:t>
            </a:r>
            <a:r>
              <a:rPr lang="en-US" sz="1400" i="0" dirty="0" err="1">
                <a:solidFill>
                  <a:schemeClr val="bg1"/>
                </a:solidFill>
                <a:effectLst/>
                <a:latin typeface="+mj-lt"/>
              </a:rPr>
              <a:t>orci</a:t>
            </a:r>
            <a:r>
              <a:rPr lang="en-US" sz="1400" i="0" dirty="0">
                <a:solidFill>
                  <a:schemeClr val="bg1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22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7" name="Rectangle 18">
            <a:extLst>
              <a:ext uri="{FF2B5EF4-FFF2-40B4-BE49-F238E27FC236}">
                <a16:creationId xmlns:a16="http://schemas.microsoft.com/office/drawing/2014/main" id="{A73A8964-945E-8C74-52DC-2C5FEED376D9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: Single Corner Rounded 52">
            <a:extLst>
              <a:ext uri="{FF2B5EF4-FFF2-40B4-BE49-F238E27FC236}">
                <a16:creationId xmlns:a16="http://schemas.microsoft.com/office/drawing/2014/main" id="{186CE141-9A2E-7334-1B0D-AD57CA7B4C9D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9FA5AAF4-A288-75C2-EB01-4030D125DC1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5D05599A-D387-21B5-F6FC-558F66B3DFED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6C56B133-DBEA-CE63-EE19-284EE94D91D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9A3E9DFB-7005-EF9B-41DB-1B67A55C217A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47" name="Straight Connector 34">
            <a:extLst>
              <a:ext uri="{FF2B5EF4-FFF2-40B4-BE49-F238E27FC236}">
                <a16:creationId xmlns:a16="http://schemas.microsoft.com/office/drawing/2014/main" id="{A40525B2-DF7F-5D56-0860-2DB94E733FD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5">
            <a:extLst>
              <a:ext uri="{FF2B5EF4-FFF2-40B4-BE49-F238E27FC236}">
                <a16:creationId xmlns:a16="http://schemas.microsoft.com/office/drawing/2014/main" id="{A3DF6E1C-5219-4EA6-0C51-EDFCA28B431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">
            <a:extLst>
              <a:ext uri="{FF2B5EF4-FFF2-40B4-BE49-F238E27FC236}">
                <a16:creationId xmlns:a16="http://schemas.microsoft.com/office/drawing/2014/main" id="{E962D6AB-D54E-1009-73F9-93A7F7A849CD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50" name="Group 1047">
            <a:extLst>
              <a:ext uri="{FF2B5EF4-FFF2-40B4-BE49-F238E27FC236}">
                <a16:creationId xmlns:a16="http://schemas.microsoft.com/office/drawing/2014/main" id="{F011A4DE-FE5C-CC75-02F1-BCBE0F612069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63" name="Rectangle 80">
              <a:extLst>
                <a:ext uri="{FF2B5EF4-FFF2-40B4-BE49-F238E27FC236}">
                  <a16:creationId xmlns:a16="http://schemas.microsoft.com/office/drawing/2014/main" id="{96B244AB-7F0E-E540-B6D3-5FA335875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Rectangle 81">
              <a:extLst>
                <a:ext uri="{FF2B5EF4-FFF2-40B4-BE49-F238E27FC236}">
                  <a16:creationId xmlns:a16="http://schemas.microsoft.com/office/drawing/2014/main" id="{52F652AB-595C-C3C2-76B6-E7BEE81BF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Rectangle 82">
              <a:extLst>
                <a:ext uri="{FF2B5EF4-FFF2-40B4-BE49-F238E27FC236}">
                  <a16:creationId xmlns:a16="http://schemas.microsoft.com/office/drawing/2014/main" id="{845285E4-88A8-BF9A-1998-D784E40B5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Rectangle 83">
              <a:extLst>
                <a:ext uri="{FF2B5EF4-FFF2-40B4-BE49-F238E27FC236}">
                  <a16:creationId xmlns:a16="http://schemas.microsoft.com/office/drawing/2014/main" id="{5B8046E0-D738-0684-8537-E6318BC5A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3" name="Rectangle 84">
              <a:extLst>
                <a:ext uri="{FF2B5EF4-FFF2-40B4-BE49-F238E27FC236}">
                  <a16:creationId xmlns:a16="http://schemas.microsoft.com/office/drawing/2014/main" id="{2BE1D1DD-875E-3AEB-E46F-CBD903699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Rectangle 85">
              <a:extLst>
                <a:ext uri="{FF2B5EF4-FFF2-40B4-BE49-F238E27FC236}">
                  <a16:creationId xmlns:a16="http://schemas.microsoft.com/office/drawing/2014/main" id="{CC176819-2122-EBC4-FD59-48E9673C5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5" name="Group 1035">
            <a:extLst>
              <a:ext uri="{FF2B5EF4-FFF2-40B4-BE49-F238E27FC236}">
                <a16:creationId xmlns:a16="http://schemas.microsoft.com/office/drawing/2014/main" id="{BFA6C6C2-7DC8-B7E0-B1A1-820CD665B60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43" name="Freeform 90">
              <a:extLst>
                <a:ext uri="{FF2B5EF4-FFF2-40B4-BE49-F238E27FC236}">
                  <a16:creationId xmlns:a16="http://schemas.microsoft.com/office/drawing/2014/main" id="{23076540-2563-D0B8-0A3D-DE2BCEA29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Line 91">
              <a:extLst>
                <a:ext uri="{FF2B5EF4-FFF2-40B4-BE49-F238E27FC236}">
                  <a16:creationId xmlns:a16="http://schemas.microsoft.com/office/drawing/2014/main" id="{5EDBC068-0132-A73A-0F23-AEE2C813F0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1" name="Line 92">
              <a:extLst>
                <a:ext uri="{FF2B5EF4-FFF2-40B4-BE49-F238E27FC236}">
                  <a16:creationId xmlns:a16="http://schemas.microsoft.com/office/drawing/2014/main" id="{F35BAC6F-9065-87EF-47D3-B0297BE09F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Oval 93">
              <a:extLst>
                <a:ext uri="{FF2B5EF4-FFF2-40B4-BE49-F238E27FC236}">
                  <a16:creationId xmlns:a16="http://schemas.microsoft.com/office/drawing/2014/main" id="{65A213EA-83BF-22A1-1ED5-D9E14827E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4">
              <a:extLst>
                <a:ext uri="{FF2B5EF4-FFF2-40B4-BE49-F238E27FC236}">
                  <a16:creationId xmlns:a16="http://schemas.microsoft.com/office/drawing/2014/main" id="{64DF8A8B-0756-5E79-5BE9-20D32AA95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Freeform 95">
              <a:extLst>
                <a:ext uri="{FF2B5EF4-FFF2-40B4-BE49-F238E27FC236}">
                  <a16:creationId xmlns:a16="http://schemas.microsoft.com/office/drawing/2014/main" id="{42323149-568F-F326-1A52-848B8FA39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66" name="TextBox 1">
            <a:extLst>
              <a:ext uri="{FF2B5EF4-FFF2-40B4-BE49-F238E27FC236}">
                <a16:creationId xmlns:a16="http://schemas.microsoft.com/office/drawing/2014/main" id="{4CAD79AD-2035-D0CA-C4B5-A849F9D12A77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067" name="Group 3">
            <a:extLst>
              <a:ext uri="{FF2B5EF4-FFF2-40B4-BE49-F238E27FC236}">
                <a16:creationId xmlns:a16="http://schemas.microsoft.com/office/drawing/2014/main" id="{3D9E5553-298E-B55B-B026-646B1DC4FB3D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68" name="Freeform 244">
              <a:extLst>
                <a:ext uri="{FF2B5EF4-FFF2-40B4-BE49-F238E27FC236}">
                  <a16:creationId xmlns:a16="http://schemas.microsoft.com/office/drawing/2014/main" id="{6DBF3B01-E159-3267-F185-B3C34F17A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Freeform 245">
              <a:extLst>
                <a:ext uri="{FF2B5EF4-FFF2-40B4-BE49-F238E27FC236}">
                  <a16:creationId xmlns:a16="http://schemas.microsoft.com/office/drawing/2014/main" id="{DD8D6901-E192-BA29-3ACC-7BEE23D02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246">
              <a:extLst>
                <a:ext uri="{FF2B5EF4-FFF2-40B4-BE49-F238E27FC236}">
                  <a16:creationId xmlns:a16="http://schemas.microsoft.com/office/drawing/2014/main" id="{88D9CA56-4B24-FB6D-5B52-EDFBAE5E35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247">
              <a:extLst>
                <a:ext uri="{FF2B5EF4-FFF2-40B4-BE49-F238E27FC236}">
                  <a16:creationId xmlns:a16="http://schemas.microsoft.com/office/drawing/2014/main" id="{6C5D07BF-B599-BC77-BE1A-9FF0F8444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248">
              <a:extLst>
                <a:ext uri="{FF2B5EF4-FFF2-40B4-BE49-F238E27FC236}">
                  <a16:creationId xmlns:a16="http://schemas.microsoft.com/office/drawing/2014/main" id="{AEDBDE56-0122-260A-2C13-39A57870BB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Line 249">
              <a:extLst>
                <a:ext uri="{FF2B5EF4-FFF2-40B4-BE49-F238E27FC236}">
                  <a16:creationId xmlns:a16="http://schemas.microsoft.com/office/drawing/2014/main" id="{CD79C4C2-C785-DD26-9661-70D4AB27A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250">
              <a:extLst>
                <a:ext uri="{FF2B5EF4-FFF2-40B4-BE49-F238E27FC236}">
                  <a16:creationId xmlns:a16="http://schemas.microsoft.com/office/drawing/2014/main" id="{98A4668E-B231-F6AD-4A0C-7424AB342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251">
              <a:extLst>
                <a:ext uri="{FF2B5EF4-FFF2-40B4-BE49-F238E27FC236}">
                  <a16:creationId xmlns:a16="http://schemas.microsoft.com/office/drawing/2014/main" id="{723226E3-ED16-48C6-F873-C4D866C5B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6" name="Line 252">
              <a:extLst>
                <a:ext uri="{FF2B5EF4-FFF2-40B4-BE49-F238E27FC236}">
                  <a16:creationId xmlns:a16="http://schemas.microsoft.com/office/drawing/2014/main" id="{40C6BED7-4FC5-CF3A-2EB4-0F5F96317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7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83196015-E864-DCBF-CC1F-8A713876F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78" name="Group 9">
            <a:extLst>
              <a:ext uri="{FF2B5EF4-FFF2-40B4-BE49-F238E27FC236}">
                <a16:creationId xmlns:a16="http://schemas.microsoft.com/office/drawing/2014/main" id="{05DAA900-0692-376E-7BFC-B7C65EF225C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79" name="Freeform 5">
              <a:extLst>
                <a:ext uri="{FF2B5EF4-FFF2-40B4-BE49-F238E27FC236}">
                  <a16:creationId xmlns:a16="http://schemas.microsoft.com/office/drawing/2014/main" id="{37F5637E-73E4-619B-C44B-A4FAB9A3E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Freeform 6">
              <a:extLst>
                <a:ext uri="{FF2B5EF4-FFF2-40B4-BE49-F238E27FC236}">
                  <a16:creationId xmlns:a16="http://schemas.microsoft.com/office/drawing/2014/main" id="{21559C3C-D3E8-C1E3-4904-BEEDC1E60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7">
              <a:extLst>
                <a:ext uri="{FF2B5EF4-FFF2-40B4-BE49-F238E27FC236}">
                  <a16:creationId xmlns:a16="http://schemas.microsoft.com/office/drawing/2014/main" id="{EA25A4DA-5993-F0F2-EC29-44BE8F4A5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8">
              <a:extLst>
                <a:ext uri="{FF2B5EF4-FFF2-40B4-BE49-F238E27FC236}">
                  <a16:creationId xmlns:a16="http://schemas.microsoft.com/office/drawing/2014/main" id="{B8F1ED59-6321-E62D-DE4A-F847D87B1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9">
              <a:extLst>
                <a:ext uri="{FF2B5EF4-FFF2-40B4-BE49-F238E27FC236}">
                  <a16:creationId xmlns:a16="http://schemas.microsoft.com/office/drawing/2014/main" id="{67E3EBD5-EF19-C97E-EBCF-33C3546A9F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10">
              <a:extLst>
                <a:ext uri="{FF2B5EF4-FFF2-40B4-BE49-F238E27FC236}">
                  <a16:creationId xmlns:a16="http://schemas.microsoft.com/office/drawing/2014/main" id="{38C600D2-367F-AECF-5A62-5F1665BBC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11">
              <a:extLst>
                <a:ext uri="{FF2B5EF4-FFF2-40B4-BE49-F238E27FC236}">
                  <a16:creationId xmlns:a16="http://schemas.microsoft.com/office/drawing/2014/main" id="{6A7C6219-4B26-3898-5C46-CDADACBD56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12">
              <a:extLst>
                <a:ext uri="{FF2B5EF4-FFF2-40B4-BE49-F238E27FC236}">
                  <a16:creationId xmlns:a16="http://schemas.microsoft.com/office/drawing/2014/main" id="{490E0D88-B162-3399-0A28-855C108CC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Line 13">
              <a:extLst>
                <a:ext uri="{FF2B5EF4-FFF2-40B4-BE49-F238E27FC236}">
                  <a16:creationId xmlns:a16="http://schemas.microsoft.com/office/drawing/2014/main" id="{FA949226-3204-572C-D328-F7C700FB3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8" name="Line 14">
              <a:extLst>
                <a:ext uri="{FF2B5EF4-FFF2-40B4-BE49-F238E27FC236}">
                  <a16:creationId xmlns:a16="http://schemas.microsoft.com/office/drawing/2014/main" id="{1474C418-5843-87A2-8EE3-B756CEBD91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9" name="Line 15">
              <a:extLst>
                <a:ext uri="{FF2B5EF4-FFF2-40B4-BE49-F238E27FC236}">
                  <a16:creationId xmlns:a16="http://schemas.microsoft.com/office/drawing/2014/main" id="{DA5CD6EC-EC41-3104-2498-71CA7E775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0" name="Line 16">
              <a:extLst>
                <a:ext uri="{FF2B5EF4-FFF2-40B4-BE49-F238E27FC236}">
                  <a16:creationId xmlns:a16="http://schemas.microsoft.com/office/drawing/2014/main" id="{CBBB1B9E-5E7C-A72C-F84E-D57CEA310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1" name="Line 17">
              <a:extLst>
                <a:ext uri="{FF2B5EF4-FFF2-40B4-BE49-F238E27FC236}">
                  <a16:creationId xmlns:a16="http://schemas.microsoft.com/office/drawing/2014/main" id="{8F0BDA06-79C3-CB16-8000-B0C6DA57B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2" name="TextBox 2">
            <a:extLst>
              <a:ext uri="{FF2B5EF4-FFF2-40B4-BE49-F238E27FC236}">
                <a16:creationId xmlns:a16="http://schemas.microsoft.com/office/drawing/2014/main" id="{F15877B4-D67A-825B-EB76-3E9A221F97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093" name="TextBox 1119">
            <a:extLst>
              <a:ext uri="{FF2B5EF4-FFF2-40B4-BE49-F238E27FC236}">
                <a16:creationId xmlns:a16="http://schemas.microsoft.com/office/drawing/2014/main" id="{5EC78DBB-C653-714D-5500-0B71AF069F59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094" name="Group 1120">
            <a:extLst>
              <a:ext uri="{FF2B5EF4-FFF2-40B4-BE49-F238E27FC236}">
                <a16:creationId xmlns:a16="http://schemas.microsoft.com/office/drawing/2014/main" id="{0D9CC9CF-483F-4686-689D-1ACFDFDB4D0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95" name="Freeform 197">
              <a:extLst>
                <a:ext uri="{FF2B5EF4-FFF2-40B4-BE49-F238E27FC236}">
                  <a16:creationId xmlns:a16="http://schemas.microsoft.com/office/drawing/2014/main" id="{38A77B05-AED0-7870-4D87-DB18F27D3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Freeform 198">
              <a:extLst>
                <a:ext uri="{FF2B5EF4-FFF2-40B4-BE49-F238E27FC236}">
                  <a16:creationId xmlns:a16="http://schemas.microsoft.com/office/drawing/2014/main" id="{EE6F1CA2-42CE-C37A-EFF3-D5EE1E91F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Rectangle 199">
              <a:extLst>
                <a:ext uri="{FF2B5EF4-FFF2-40B4-BE49-F238E27FC236}">
                  <a16:creationId xmlns:a16="http://schemas.microsoft.com/office/drawing/2014/main" id="{8E7A1F45-EFFE-76F7-DA27-C61779477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8" name="Freeform 200">
              <a:extLst>
                <a:ext uri="{FF2B5EF4-FFF2-40B4-BE49-F238E27FC236}">
                  <a16:creationId xmlns:a16="http://schemas.microsoft.com/office/drawing/2014/main" id="{35F8E1C5-CE0A-240D-5583-580215B97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Freeform 201">
              <a:extLst>
                <a:ext uri="{FF2B5EF4-FFF2-40B4-BE49-F238E27FC236}">
                  <a16:creationId xmlns:a16="http://schemas.microsoft.com/office/drawing/2014/main" id="{672427C4-8358-38DB-1D78-539EA66F9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0" name="Group 1126">
            <a:extLst>
              <a:ext uri="{FF2B5EF4-FFF2-40B4-BE49-F238E27FC236}">
                <a16:creationId xmlns:a16="http://schemas.microsoft.com/office/drawing/2014/main" id="{92C7C2DE-351D-86F2-C9B2-45A87BAFA028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01" name="Oval 187">
              <a:extLst>
                <a:ext uri="{FF2B5EF4-FFF2-40B4-BE49-F238E27FC236}">
                  <a16:creationId xmlns:a16="http://schemas.microsoft.com/office/drawing/2014/main" id="{E6EA5A4C-DAD9-D13F-FC66-996A3B19A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Oval 188">
              <a:extLst>
                <a:ext uri="{FF2B5EF4-FFF2-40B4-BE49-F238E27FC236}">
                  <a16:creationId xmlns:a16="http://schemas.microsoft.com/office/drawing/2014/main" id="{6E321D1D-E0C8-FE55-C513-D0F271D30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Oval 189">
              <a:extLst>
                <a:ext uri="{FF2B5EF4-FFF2-40B4-BE49-F238E27FC236}">
                  <a16:creationId xmlns:a16="http://schemas.microsoft.com/office/drawing/2014/main" id="{B7C1BA3E-4F44-8588-7972-5FF44788E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Freeform 190">
              <a:extLst>
                <a:ext uri="{FF2B5EF4-FFF2-40B4-BE49-F238E27FC236}">
                  <a16:creationId xmlns:a16="http://schemas.microsoft.com/office/drawing/2014/main" id="{346A728E-BAFD-6982-B334-A5E985547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Freeform 191">
              <a:extLst>
                <a:ext uri="{FF2B5EF4-FFF2-40B4-BE49-F238E27FC236}">
                  <a16:creationId xmlns:a16="http://schemas.microsoft.com/office/drawing/2014/main" id="{C671A0A0-857B-9E65-BC86-546348A44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Freeform 192">
              <a:extLst>
                <a:ext uri="{FF2B5EF4-FFF2-40B4-BE49-F238E27FC236}">
                  <a16:creationId xmlns:a16="http://schemas.microsoft.com/office/drawing/2014/main" id="{3C394E36-4784-2AB0-FE56-A096D6782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7" name="TextBox 25">
            <a:extLst>
              <a:ext uri="{FF2B5EF4-FFF2-40B4-BE49-F238E27FC236}">
                <a16:creationId xmlns:a16="http://schemas.microsoft.com/office/drawing/2014/main" id="{B024A8BA-D890-0007-9327-A1255AAA593A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08" name="TextBox 26">
            <a:extLst>
              <a:ext uri="{FF2B5EF4-FFF2-40B4-BE49-F238E27FC236}">
                <a16:creationId xmlns:a16="http://schemas.microsoft.com/office/drawing/2014/main" id="{6790C1CA-FA55-8E28-A37E-B38BE6C866CA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09" name="Graphic 41" descr="Badge Question Mark outline">
            <a:extLst>
              <a:ext uri="{FF2B5EF4-FFF2-40B4-BE49-F238E27FC236}">
                <a16:creationId xmlns:a16="http://schemas.microsoft.com/office/drawing/2014/main" id="{CA31A54B-55C7-170D-7B28-E0CFB0CA8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10" name="Graphic 42" descr="Customer review outline">
            <a:extLst>
              <a:ext uri="{FF2B5EF4-FFF2-40B4-BE49-F238E27FC236}">
                <a16:creationId xmlns:a16="http://schemas.microsoft.com/office/drawing/2014/main" id="{EE10B2AF-D054-1337-0EF7-622F593C9B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11" name="Rectangle 18">
            <a:extLst>
              <a:ext uri="{FF2B5EF4-FFF2-40B4-BE49-F238E27FC236}">
                <a16:creationId xmlns:a16="http://schemas.microsoft.com/office/drawing/2014/main" id="{B8978881-AEFE-4717-059F-3E3D24A3DE14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12" name="Rectangle: Single Corner Rounded 52">
            <a:extLst>
              <a:ext uri="{FF2B5EF4-FFF2-40B4-BE49-F238E27FC236}">
                <a16:creationId xmlns:a16="http://schemas.microsoft.com/office/drawing/2014/main" id="{607ABB98-5C62-1EC9-DE5B-69E11793D9BD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TextBox 19">
            <a:extLst>
              <a:ext uri="{FF2B5EF4-FFF2-40B4-BE49-F238E27FC236}">
                <a16:creationId xmlns:a16="http://schemas.microsoft.com/office/drawing/2014/main" id="{CA7855EF-584C-B01A-BF71-E217758C6D21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14" name="TextBox 20">
            <a:extLst>
              <a:ext uri="{FF2B5EF4-FFF2-40B4-BE49-F238E27FC236}">
                <a16:creationId xmlns:a16="http://schemas.microsoft.com/office/drawing/2014/main" id="{BC0D32B4-F9B1-4A04-4888-FB3A2276F92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15" name="TextBox 22">
            <a:extLst>
              <a:ext uri="{FF2B5EF4-FFF2-40B4-BE49-F238E27FC236}">
                <a16:creationId xmlns:a16="http://schemas.microsoft.com/office/drawing/2014/main" id="{BAD05413-4EA9-F997-6B80-AA855D841C99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16" name="TextBox 23">
            <a:extLst>
              <a:ext uri="{FF2B5EF4-FFF2-40B4-BE49-F238E27FC236}">
                <a16:creationId xmlns:a16="http://schemas.microsoft.com/office/drawing/2014/main" id="{3346480E-95CA-D9AE-DD4D-4E1083AC4190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17" name="TextBox 24">
            <a:extLst>
              <a:ext uri="{FF2B5EF4-FFF2-40B4-BE49-F238E27FC236}">
                <a16:creationId xmlns:a16="http://schemas.microsoft.com/office/drawing/2014/main" id="{508FDC8F-2FD2-1CCB-191E-AA110C2D0731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18" name="Straight Connector 34">
            <a:extLst>
              <a:ext uri="{FF2B5EF4-FFF2-40B4-BE49-F238E27FC236}">
                <a16:creationId xmlns:a16="http://schemas.microsoft.com/office/drawing/2014/main" id="{62DD18F8-3849-8F78-0499-52085C91BB3D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35">
            <a:extLst>
              <a:ext uri="{FF2B5EF4-FFF2-40B4-BE49-F238E27FC236}">
                <a16:creationId xmlns:a16="http://schemas.microsoft.com/office/drawing/2014/main" id="{7240A508-542B-E25F-5A8C-D4F4D558A13D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0" name="TextBox 5">
            <a:extLst>
              <a:ext uri="{FF2B5EF4-FFF2-40B4-BE49-F238E27FC236}">
                <a16:creationId xmlns:a16="http://schemas.microsoft.com/office/drawing/2014/main" id="{B6E5E634-EDCA-99AC-E283-A23CB2C5D297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21" name="Group 1047">
            <a:extLst>
              <a:ext uri="{FF2B5EF4-FFF2-40B4-BE49-F238E27FC236}">
                <a16:creationId xmlns:a16="http://schemas.microsoft.com/office/drawing/2014/main" id="{98E725F9-907F-1FC4-418D-60C6E53804F4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22" name="Rectangle 80">
              <a:extLst>
                <a:ext uri="{FF2B5EF4-FFF2-40B4-BE49-F238E27FC236}">
                  <a16:creationId xmlns:a16="http://schemas.microsoft.com/office/drawing/2014/main" id="{4897BC02-5F48-B93A-AB44-3FD6E1CA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Rectangle 81">
              <a:extLst>
                <a:ext uri="{FF2B5EF4-FFF2-40B4-BE49-F238E27FC236}">
                  <a16:creationId xmlns:a16="http://schemas.microsoft.com/office/drawing/2014/main" id="{C257AA62-C0D6-0027-AF1F-F4EF080C2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Rectangle 82">
              <a:extLst>
                <a:ext uri="{FF2B5EF4-FFF2-40B4-BE49-F238E27FC236}">
                  <a16:creationId xmlns:a16="http://schemas.microsoft.com/office/drawing/2014/main" id="{178FDF88-4208-705D-F448-735D1C80F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Rectangle 83">
              <a:extLst>
                <a:ext uri="{FF2B5EF4-FFF2-40B4-BE49-F238E27FC236}">
                  <a16:creationId xmlns:a16="http://schemas.microsoft.com/office/drawing/2014/main" id="{0A240845-27CD-0519-BCD8-7FADA5988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Rectangle 84">
              <a:extLst>
                <a:ext uri="{FF2B5EF4-FFF2-40B4-BE49-F238E27FC236}">
                  <a16:creationId xmlns:a16="http://schemas.microsoft.com/office/drawing/2014/main" id="{18D128ED-FE87-D0A4-05C4-18C08E9B4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Rectangle 85">
              <a:extLst>
                <a:ext uri="{FF2B5EF4-FFF2-40B4-BE49-F238E27FC236}">
                  <a16:creationId xmlns:a16="http://schemas.microsoft.com/office/drawing/2014/main" id="{3298CD4E-2557-848C-72F1-F7E3BDD5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035">
            <a:extLst>
              <a:ext uri="{FF2B5EF4-FFF2-40B4-BE49-F238E27FC236}">
                <a16:creationId xmlns:a16="http://schemas.microsoft.com/office/drawing/2014/main" id="{71A7BE52-7EE3-7A1C-4582-763C1CF61314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29" name="Freeform 90">
              <a:extLst>
                <a:ext uri="{FF2B5EF4-FFF2-40B4-BE49-F238E27FC236}">
                  <a16:creationId xmlns:a16="http://schemas.microsoft.com/office/drawing/2014/main" id="{1E49C69D-C802-23FA-ED2E-F7203C410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91">
              <a:extLst>
                <a:ext uri="{FF2B5EF4-FFF2-40B4-BE49-F238E27FC236}">
                  <a16:creationId xmlns:a16="http://schemas.microsoft.com/office/drawing/2014/main" id="{E1179F87-CB7A-542F-5E66-1C775C84EE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92">
              <a:extLst>
                <a:ext uri="{FF2B5EF4-FFF2-40B4-BE49-F238E27FC236}">
                  <a16:creationId xmlns:a16="http://schemas.microsoft.com/office/drawing/2014/main" id="{5BE73CAC-4B34-82EA-00FE-06212D8397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Oval 93">
              <a:extLst>
                <a:ext uri="{FF2B5EF4-FFF2-40B4-BE49-F238E27FC236}">
                  <a16:creationId xmlns:a16="http://schemas.microsoft.com/office/drawing/2014/main" id="{22AB564F-599D-11FE-722E-88A1065B1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94">
              <a:extLst>
                <a:ext uri="{FF2B5EF4-FFF2-40B4-BE49-F238E27FC236}">
                  <a16:creationId xmlns:a16="http://schemas.microsoft.com/office/drawing/2014/main" id="{92E20048-8FA9-BD22-087A-6B2036E778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Freeform 95">
              <a:extLst>
                <a:ext uri="{FF2B5EF4-FFF2-40B4-BE49-F238E27FC236}">
                  <a16:creationId xmlns:a16="http://schemas.microsoft.com/office/drawing/2014/main" id="{EC3761A1-CD09-B34D-FB16-F9D4B8027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5" name="Group 1166">
            <a:extLst>
              <a:ext uri="{FF2B5EF4-FFF2-40B4-BE49-F238E27FC236}">
                <a16:creationId xmlns:a16="http://schemas.microsoft.com/office/drawing/2014/main" id="{6EDC6B04-AA81-7654-48E6-C09B2A90476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36" name="Freeform 244">
              <a:extLst>
                <a:ext uri="{FF2B5EF4-FFF2-40B4-BE49-F238E27FC236}">
                  <a16:creationId xmlns:a16="http://schemas.microsoft.com/office/drawing/2014/main" id="{626E9C09-1B87-57FC-EE05-D200C701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Freeform 245">
              <a:extLst>
                <a:ext uri="{FF2B5EF4-FFF2-40B4-BE49-F238E27FC236}">
                  <a16:creationId xmlns:a16="http://schemas.microsoft.com/office/drawing/2014/main" id="{D9F4571F-33E5-376C-2550-118C7163F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246">
              <a:extLst>
                <a:ext uri="{FF2B5EF4-FFF2-40B4-BE49-F238E27FC236}">
                  <a16:creationId xmlns:a16="http://schemas.microsoft.com/office/drawing/2014/main" id="{9485A7D1-879E-D963-524D-422224C9D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Line 247">
              <a:extLst>
                <a:ext uri="{FF2B5EF4-FFF2-40B4-BE49-F238E27FC236}">
                  <a16:creationId xmlns:a16="http://schemas.microsoft.com/office/drawing/2014/main" id="{CF0F69DC-F72C-453C-FFAC-EE3DA0B0D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Line 248">
              <a:extLst>
                <a:ext uri="{FF2B5EF4-FFF2-40B4-BE49-F238E27FC236}">
                  <a16:creationId xmlns:a16="http://schemas.microsoft.com/office/drawing/2014/main" id="{CF8C1FF0-7A30-7B9C-AC46-CF0FD3105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Line 249">
              <a:extLst>
                <a:ext uri="{FF2B5EF4-FFF2-40B4-BE49-F238E27FC236}">
                  <a16:creationId xmlns:a16="http://schemas.microsoft.com/office/drawing/2014/main" id="{F67B2AE8-B0BD-2C23-0BF9-4B3A8E51C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Line 250">
              <a:extLst>
                <a:ext uri="{FF2B5EF4-FFF2-40B4-BE49-F238E27FC236}">
                  <a16:creationId xmlns:a16="http://schemas.microsoft.com/office/drawing/2014/main" id="{36A50D9F-75EF-81A2-1A63-142B89BD5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3" name="Line 251">
              <a:extLst>
                <a:ext uri="{FF2B5EF4-FFF2-40B4-BE49-F238E27FC236}">
                  <a16:creationId xmlns:a16="http://schemas.microsoft.com/office/drawing/2014/main" id="{D20B5A01-A186-0329-7CAE-E2DE6E638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Line 252">
              <a:extLst>
                <a:ext uri="{FF2B5EF4-FFF2-40B4-BE49-F238E27FC236}">
                  <a16:creationId xmlns:a16="http://schemas.microsoft.com/office/drawing/2014/main" id="{06FDCDDF-BD3E-F696-EC3F-694A3540F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45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96E7380B-DB63-0879-C02C-AC67957C4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46" name="Group 3">
            <a:extLst>
              <a:ext uri="{FF2B5EF4-FFF2-40B4-BE49-F238E27FC236}">
                <a16:creationId xmlns:a16="http://schemas.microsoft.com/office/drawing/2014/main" id="{4059D470-5818-22A8-92E9-5421C53D38D3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47" name="Freeform 5">
              <a:extLst>
                <a:ext uri="{FF2B5EF4-FFF2-40B4-BE49-F238E27FC236}">
                  <a16:creationId xmlns:a16="http://schemas.microsoft.com/office/drawing/2014/main" id="{0EFCBDEE-1E21-29DD-344B-416C177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Freeform 6">
              <a:extLst>
                <a:ext uri="{FF2B5EF4-FFF2-40B4-BE49-F238E27FC236}">
                  <a16:creationId xmlns:a16="http://schemas.microsoft.com/office/drawing/2014/main" id="{EAEBAA69-3B60-1C35-F726-1AA22A17A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7">
              <a:extLst>
                <a:ext uri="{FF2B5EF4-FFF2-40B4-BE49-F238E27FC236}">
                  <a16:creationId xmlns:a16="http://schemas.microsoft.com/office/drawing/2014/main" id="{A05841AA-C3B2-B8E2-AF81-63BCF417F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8">
              <a:extLst>
                <a:ext uri="{FF2B5EF4-FFF2-40B4-BE49-F238E27FC236}">
                  <a16:creationId xmlns:a16="http://schemas.microsoft.com/office/drawing/2014/main" id="{1BF056A1-C393-2868-FD85-44B2A5F42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Line 9">
              <a:extLst>
                <a:ext uri="{FF2B5EF4-FFF2-40B4-BE49-F238E27FC236}">
                  <a16:creationId xmlns:a16="http://schemas.microsoft.com/office/drawing/2014/main" id="{05476860-864A-8875-E107-BD2B30189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Line 10">
              <a:extLst>
                <a:ext uri="{FF2B5EF4-FFF2-40B4-BE49-F238E27FC236}">
                  <a16:creationId xmlns:a16="http://schemas.microsoft.com/office/drawing/2014/main" id="{06635EB1-51F4-2B87-5CCB-ACDA712C1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11">
              <a:extLst>
                <a:ext uri="{FF2B5EF4-FFF2-40B4-BE49-F238E27FC236}">
                  <a16:creationId xmlns:a16="http://schemas.microsoft.com/office/drawing/2014/main" id="{A1B25817-D2C7-DC01-54BD-C6FCE5843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12">
              <a:extLst>
                <a:ext uri="{FF2B5EF4-FFF2-40B4-BE49-F238E27FC236}">
                  <a16:creationId xmlns:a16="http://schemas.microsoft.com/office/drawing/2014/main" id="{0BF06D9B-AC47-C13B-C2B2-E170C512A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13">
              <a:extLst>
                <a:ext uri="{FF2B5EF4-FFF2-40B4-BE49-F238E27FC236}">
                  <a16:creationId xmlns:a16="http://schemas.microsoft.com/office/drawing/2014/main" id="{9AE30C74-851D-0CE0-3D38-E4A600ADCE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14">
              <a:extLst>
                <a:ext uri="{FF2B5EF4-FFF2-40B4-BE49-F238E27FC236}">
                  <a16:creationId xmlns:a16="http://schemas.microsoft.com/office/drawing/2014/main" id="{8DFCA51D-19B9-9C55-14EF-8FA1908B8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15">
              <a:extLst>
                <a:ext uri="{FF2B5EF4-FFF2-40B4-BE49-F238E27FC236}">
                  <a16:creationId xmlns:a16="http://schemas.microsoft.com/office/drawing/2014/main" id="{260E334A-4E86-5FAD-60D1-9D120FF82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16">
              <a:extLst>
                <a:ext uri="{FF2B5EF4-FFF2-40B4-BE49-F238E27FC236}">
                  <a16:creationId xmlns:a16="http://schemas.microsoft.com/office/drawing/2014/main" id="{877F86D4-28F8-D914-081C-5D23A95A9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7">
              <a:extLst>
                <a:ext uri="{FF2B5EF4-FFF2-40B4-BE49-F238E27FC236}">
                  <a16:creationId xmlns:a16="http://schemas.microsoft.com/office/drawing/2014/main" id="{9B30E5F3-7DD9-1151-FE6B-0342654E90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60" name="TextBox 2">
            <a:extLst>
              <a:ext uri="{FF2B5EF4-FFF2-40B4-BE49-F238E27FC236}">
                <a16:creationId xmlns:a16="http://schemas.microsoft.com/office/drawing/2014/main" id="{CCE71039-5BB7-D80F-E2C4-69611C353811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61" name="TextBox 1141">
            <a:extLst>
              <a:ext uri="{FF2B5EF4-FFF2-40B4-BE49-F238E27FC236}">
                <a16:creationId xmlns:a16="http://schemas.microsoft.com/office/drawing/2014/main" id="{F6278ECC-05CA-956C-5B4F-2586CDA97B52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62" name="Group 33">
            <a:extLst>
              <a:ext uri="{FF2B5EF4-FFF2-40B4-BE49-F238E27FC236}">
                <a16:creationId xmlns:a16="http://schemas.microsoft.com/office/drawing/2014/main" id="{1D0A720C-791A-7B0E-AFF6-2D474876ECB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63" name="Freeform 197">
              <a:extLst>
                <a:ext uri="{FF2B5EF4-FFF2-40B4-BE49-F238E27FC236}">
                  <a16:creationId xmlns:a16="http://schemas.microsoft.com/office/drawing/2014/main" id="{CD636AC9-7282-EB16-2F4A-08D155CA9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198">
              <a:extLst>
                <a:ext uri="{FF2B5EF4-FFF2-40B4-BE49-F238E27FC236}">
                  <a16:creationId xmlns:a16="http://schemas.microsoft.com/office/drawing/2014/main" id="{0EA61C4F-4D91-59EF-F551-9D9F3BFE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Rectangle 199">
              <a:extLst>
                <a:ext uri="{FF2B5EF4-FFF2-40B4-BE49-F238E27FC236}">
                  <a16:creationId xmlns:a16="http://schemas.microsoft.com/office/drawing/2014/main" id="{80C741B7-AB0F-C8B4-F8C0-E8D860AD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Freeform 200">
              <a:extLst>
                <a:ext uri="{FF2B5EF4-FFF2-40B4-BE49-F238E27FC236}">
                  <a16:creationId xmlns:a16="http://schemas.microsoft.com/office/drawing/2014/main" id="{739E4202-FFC6-6CBF-148A-57BF5A392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Freeform 201">
              <a:extLst>
                <a:ext uri="{FF2B5EF4-FFF2-40B4-BE49-F238E27FC236}">
                  <a16:creationId xmlns:a16="http://schemas.microsoft.com/office/drawing/2014/main" id="{B630FF82-E8C0-962D-1B79-FF7969FB6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8" name="Group 44">
            <a:extLst>
              <a:ext uri="{FF2B5EF4-FFF2-40B4-BE49-F238E27FC236}">
                <a16:creationId xmlns:a16="http://schemas.microsoft.com/office/drawing/2014/main" id="{0FC0A02D-BF04-AA6E-5828-8A937E4CEC3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69" name="Oval 187">
              <a:extLst>
                <a:ext uri="{FF2B5EF4-FFF2-40B4-BE49-F238E27FC236}">
                  <a16:creationId xmlns:a16="http://schemas.microsoft.com/office/drawing/2014/main" id="{DBB57F7D-84C1-6583-428B-627740770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88">
              <a:extLst>
                <a:ext uri="{FF2B5EF4-FFF2-40B4-BE49-F238E27FC236}">
                  <a16:creationId xmlns:a16="http://schemas.microsoft.com/office/drawing/2014/main" id="{41442E62-76BA-E76D-E6CE-D7AA499E3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Oval 189">
              <a:extLst>
                <a:ext uri="{FF2B5EF4-FFF2-40B4-BE49-F238E27FC236}">
                  <a16:creationId xmlns:a16="http://schemas.microsoft.com/office/drawing/2014/main" id="{71218862-EA32-0C2A-0C80-A391777BF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90">
              <a:extLst>
                <a:ext uri="{FF2B5EF4-FFF2-40B4-BE49-F238E27FC236}">
                  <a16:creationId xmlns:a16="http://schemas.microsoft.com/office/drawing/2014/main" id="{6118986D-BFC9-F9DD-2F29-2CA0ADB94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91">
              <a:extLst>
                <a:ext uri="{FF2B5EF4-FFF2-40B4-BE49-F238E27FC236}">
                  <a16:creationId xmlns:a16="http://schemas.microsoft.com/office/drawing/2014/main" id="{33A12E1A-EB01-D925-6EE4-CB3281996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92">
              <a:extLst>
                <a:ext uri="{FF2B5EF4-FFF2-40B4-BE49-F238E27FC236}">
                  <a16:creationId xmlns:a16="http://schemas.microsoft.com/office/drawing/2014/main" id="{CCD30BA5-DDB8-4785-0FC9-98EC532A7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5" name="TextBox 25">
            <a:extLst>
              <a:ext uri="{FF2B5EF4-FFF2-40B4-BE49-F238E27FC236}">
                <a16:creationId xmlns:a16="http://schemas.microsoft.com/office/drawing/2014/main" id="{C072A9DD-8D8D-4925-C033-2F74D0266F1B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76" name="TextBox 26">
            <a:extLst>
              <a:ext uri="{FF2B5EF4-FFF2-40B4-BE49-F238E27FC236}">
                <a16:creationId xmlns:a16="http://schemas.microsoft.com/office/drawing/2014/main" id="{1C861D9A-7609-2049-6B88-D2520DED5CD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77" name="Graphic 61" descr="Badge Question Mark outline">
            <a:extLst>
              <a:ext uri="{FF2B5EF4-FFF2-40B4-BE49-F238E27FC236}">
                <a16:creationId xmlns:a16="http://schemas.microsoft.com/office/drawing/2014/main" id="{4FF2D682-AAE4-A995-721A-D239A0741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78" name="Graphic 62" descr="Customer review outline">
            <a:extLst>
              <a:ext uri="{FF2B5EF4-FFF2-40B4-BE49-F238E27FC236}">
                <a16:creationId xmlns:a16="http://schemas.microsoft.com/office/drawing/2014/main" id="{2E0BFA7C-E605-D9E3-C0B9-2C71660636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79" name="Rectangle 18">
            <a:extLst>
              <a:ext uri="{FF2B5EF4-FFF2-40B4-BE49-F238E27FC236}">
                <a16:creationId xmlns:a16="http://schemas.microsoft.com/office/drawing/2014/main" id="{382A7E00-C531-F1F0-2FB1-86BFA8148AF9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80" name="TextBox 20">
            <a:extLst>
              <a:ext uri="{FF2B5EF4-FFF2-40B4-BE49-F238E27FC236}">
                <a16:creationId xmlns:a16="http://schemas.microsoft.com/office/drawing/2014/main" id="{B021C7FE-432B-B74F-E61C-164426353581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181" name="TextBox 21">
            <a:extLst>
              <a:ext uri="{FF2B5EF4-FFF2-40B4-BE49-F238E27FC236}">
                <a16:creationId xmlns:a16="http://schemas.microsoft.com/office/drawing/2014/main" id="{07710D32-59CD-43CF-6D36-93AAD6DB8E2C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182" name="TextBox 22">
            <a:extLst>
              <a:ext uri="{FF2B5EF4-FFF2-40B4-BE49-F238E27FC236}">
                <a16:creationId xmlns:a16="http://schemas.microsoft.com/office/drawing/2014/main" id="{61F672FA-54E9-DDDE-719A-E3AC76313F29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 Cleaning</a:t>
            </a:r>
            <a:endParaRPr lang="en-US" dirty="0"/>
          </a:p>
        </p:txBody>
      </p:sp>
      <p:sp>
        <p:nvSpPr>
          <p:cNvPr id="1183" name="TextBox 27">
            <a:extLst>
              <a:ext uri="{FF2B5EF4-FFF2-40B4-BE49-F238E27FC236}">
                <a16:creationId xmlns:a16="http://schemas.microsoft.com/office/drawing/2014/main" id="{C45FA6B7-61A4-67A0-68E3-3C362E8E3BC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sz="14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84" name="Straight Connector 34">
            <a:extLst>
              <a:ext uri="{FF2B5EF4-FFF2-40B4-BE49-F238E27FC236}">
                <a16:creationId xmlns:a16="http://schemas.microsoft.com/office/drawing/2014/main" id="{0956079F-AAB6-311D-C2FD-0C76AE423ABF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Connector 35">
            <a:extLst>
              <a:ext uri="{FF2B5EF4-FFF2-40B4-BE49-F238E27FC236}">
                <a16:creationId xmlns:a16="http://schemas.microsoft.com/office/drawing/2014/main" id="{95583D06-6A93-E654-AE65-30DAA1EDEB2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6" name="Group 1035">
            <a:extLst>
              <a:ext uri="{FF2B5EF4-FFF2-40B4-BE49-F238E27FC236}">
                <a16:creationId xmlns:a16="http://schemas.microsoft.com/office/drawing/2014/main" id="{4C473AA2-9E51-8DA0-84B9-2A5756D3C59C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87" name="Freeform 90">
              <a:extLst>
                <a:ext uri="{FF2B5EF4-FFF2-40B4-BE49-F238E27FC236}">
                  <a16:creationId xmlns:a16="http://schemas.microsoft.com/office/drawing/2014/main" id="{BD893CF2-E753-9CE5-35A1-E47BAD8DD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91">
              <a:extLst>
                <a:ext uri="{FF2B5EF4-FFF2-40B4-BE49-F238E27FC236}">
                  <a16:creationId xmlns:a16="http://schemas.microsoft.com/office/drawing/2014/main" id="{578873DF-DF23-1D5E-F30C-DA28E3EC1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92">
              <a:extLst>
                <a:ext uri="{FF2B5EF4-FFF2-40B4-BE49-F238E27FC236}">
                  <a16:creationId xmlns:a16="http://schemas.microsoft.com/office/drawing/2014/main" id="{DCB04337-579E-BE43-052D-F1F849FF6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Oval 93">
              <a:extLst>
                <a:ext uri="{FF2B5EF4-FFF2-40B4-BE49-F238E27FC236}">
                  <a16:creationId xmlns:a16="http://schemas.microsoft.com/office/drawing/2014/main" id="{738C1F40-513F-0762-FF4C-37F6F77F6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94">
              <a:extLst>
                <a:ext uri="{FF2B5EF4-FFF2-40B4-BE49-F238E27FC236}">
                  <a16:creationId xmlns:a16="http://schemas.microsoft.com/office/drawing/2014/main" id="{D375DBB0-D5D1-6AC7-701A-234CC03979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Freeform 95">
              <a:extLst>
                <a:ext uri="{FF2B5EF4-FFF2-40B4-BE49-F238E27FC236}">
                  <a16:creationId xmlns:a16="http://schemas.microsoft.com/office/drawing/2014/main" id="{D3267BC1-8A49-173B-2D10-F0C6DDFC1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3" name="Group 1">
            <a:extLst>
              <a:ext uri="{FF2B5EF4-FFF2-40B4-BE49-F238E27FC236}">
                <a16:creationId xmlns:a16="http://schemas.microsoft.com/office/drawing/2014/main" id="{92C5DED3-23D6-C5E2-B928-0B5C52B4056A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94" name="Rectangle 80">
              <a:extLst>
                <a:ext uri="{FF2B5EF4-FFF2-40B4-BE49-F238E27FC236}">
                  <a16:creationId xmlns:a16="http://schemas.microsoft.com/office/drawing/2014/main" id="{177CEA0F-2AC9-466E-B2B5-853388944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Rectangle 81">
              <a:extLst>
                <a:ext uri="{FF2B5EF4-FFF2-40B4-BE49-F238E27FC236}">
                  <a16:creationId xmlns:a16="http://schemas.microsoft.com/office/drawing/2014/main" id="{B2613753-A561-AF7C-F434-7528189DA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Rectangle 82">
              <a:extLst>
                <a:ext uri="{FF2B5EF4-FFF2-40B4-BE49-F238E27FC236}">
                  <a16:creationId xmlns:a16="http://schemas.microsoft.com/office/drawing/2014/main" id="{36C086F8-1796-593E-8DF6-979D7F94C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Rectangle 83">
              <a:extLst>
                <a:ext uri="{FF2B5EF4-FFF2-40B4-BE49-F238E27FC236}">
                  <a16:creationId xmlns:a16="http://schemas.microsoft.com/office/drawing/2014/main" id="{E2103660-1429-BC19-EB80-DDFF58A62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Rectangle 84">
              <a:extLst>
                <a:ext uri="{FF2B5EF4-FFF2-40B4-BE49-F238E27FC236}">
                  <a16:creationId xmlns:a16="http://schemas.microsoft.com/office/drawing/2014/main" id="{79C916A5-24F9-754D-1E1F-1B7EDB185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9" name="Rectangle 85">
              <a:extLst>
                <a:ext uri="{FF2B5EF4-FFF2-40B4-BE49-F238E27FC236}">
                  <a16:creationId xmlns:a16="http://schemas.microsoft.com/office/drawing/2014/main" id="{DEA6AA11-3DC0-5A3D-0381-5FDB952A4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0" name="Group 9">
            <a:extLst>
              <a:ext uri="{FF2B5EF4-FFF2-40B4-BE49-F238E27FC236}">
                <a16:creationId xmlns:a16="http://schemas.microsoft.com/office/drawing/2014/main" id="{333F5951-3BEC-A8B4-0151-0B657C9D658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01" name="Freeform 244">
              <a:extLst>
                <a:ext uri="{FF2B5EF4-FFF2-40B4-BE49-F238E27FC236}">
                  <a16:creationId xmlns:a16="http://schemas.microsoft.com/office/drawing/2014/main" id="{6B4FAC2D-3FCF-BFDB-D387-85EAE069C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2" name="Freeform 245">
              <a:extLst>
                <a:ext uri="{FF2B5EF4-FFF2-40B4-BE49-F238E27FC236}">
                  <a16:creationId xmlns:a16="http://schemas.microsoft.com/office/drawing/2014/main" id="{B4841799-D75F-BB85-C2C7-F09F78A53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Line 246">
              <a:extLst>
                <a:ext uri="{FF2B5EF4-FFF2-40B4-BE49-F238E27FC236}">
                  <a16:creationId xmlns:a16="http://schemas.microsoft.com/office/drawing/2014/main" id="{2AA5FAB8-5966-AAD8-53A6-6B2A875713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Line 247">
              <a:extLst>
                <a:ext uri="{FF2B5EF4-FFF2-40B4-BE49-F238E27FC236}">
                  <a16:creationId xmlns:a16="http://schemas.microsoft.com/office/drawing/2014/main" id="{AEA1ED94-6DA1-207B-FFBB-A147CC6E1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Line 248">
              <a:extLst>
                <a:ext uri="{FF2B5EF4-FFF2-40B4-BE49-F238E27FC236}">
                  <a16:creationId xmlns:a16="http://schemas.microsoft.com/office/drawing/2014/main" id="{11003BCA-E4AF-5F95-812A-A094FD8FB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Line 249">
              <a:extLst>
                <a:ext uri="{FF2B5EF4-FFF2-40B4-BE49-F238E27FC236}">
                  <a16:creationId xmlns:a16="http://schemas.microsoft.com/office/drawing/2014/main" id="{0848381F-3A7E-0518-BDC1-DA616D1155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Line 250">
              <a:extLst>
                <a:ext uri="{FF2B5EF4-FFF2-40B4-BE49-F238E27FC236}">
                  <a16:creationId xmlns:a16="http://schemas.microsoft.com/office/drawing/2014/main" id="{6157CDBE-AD44-B118-CAD6-4BD9D98DB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Line 251">
              <a:extLst>
                <a:ext uri="{FF2B5EF4-FFF2-40B4-BE49-F238E27FC236}">
                  <a16:creationId xmlns:a16="http://schemas.microsoft.com/office/drawing/2014/main" id="{0E468F6A-F6B0-6D2B-05E8-F4DB18297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252">
              <a:extLst>
                <a:ext uri="{FF2B5EF4-FFF2-40B4-BE49-F238E27FC236}">
                  <a16:creationId xmlns:a16="http://schemas.microsoft.com/office/drawing/2014/main" id="{821F889E-D5CA-D07B-9785-D8FAE5953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10" name="TextBox 2">
            <a:extLst>
              <a:ext uri="{FF2B5EF4-FFF2-40B4-BE49-F238E27FC236}">
                <a16:creationId xmlns:a16="http://schemas.microsoft.com/office/drawing/2014/main" id="{A938A2BA-D69D-24BD-3A9A-5C118B566B2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11" name="TextBox 31">
            <a:extLst>
              <a:ext uri="{FF2B5EF4-FFF2-40B4-BE49-F238E27FC236}">
                <a16:creationId xmlns:a16="http://schemas.microsoft.com/office/drawing/2014/main" id="{890C71B8-14AA-B05A-A12D-CC3718248E8B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12" name="Straight Connector 32">
            <a:extLst>
              <a:ext uri="{FF2B5EF4-FFF2-40B4-BE49-F238E27FC236}">
                <a16:creationId xmlns:a16="http://schemas.microsoft.com/office/drawing/2014/main" id="{377EBF9D-5A88-4B1D-AC5E-3A8C0559CD8F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3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D990F45E-4291-F4AA-2974-91C186FD6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14" name="Group 36">
            <a:extLst>
              <a:ext uri="{FF2B5EF4-FFF2-40B4-BE49-F238E27FC236}">
                <a16:creationId xmlns:a16="http://schemas.microsoft.com/office/drawing/2014/main" id="{7DCFE42C-0E2F-F158-DC69-E89B30793F1B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15" name="Freeform 5">
              <a:extLst>
                <a:ext uri="{FF2B5EF4-FFF2-40B4-BE49-F238E27FC236}">
                  <a16:creationId xmlns:a16="http://schemas.microsoft.com/office/drawing/2014/main" id="{7BB3DBB7-9F38-BD06-7DB3-D9BF51513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Freeform 6">
              <a:extLst>
                <a:ext uri="{FF2B5EF4-FFF2-40B4-BE49-F238E27FC236}">
                  <a16:creationId xmlns:a16="http://schemas.microsoft.com/office/drawing/2014/main" id="{0B8D65D3-975A-E4C3-3736-D430AAD28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7">
              <a:extLst>
                <a:ext uri="{FF2B5EF4-FFF2-40B4-BE49-F238E27FC236}">
                  <a16:creationId xmlns:a16="http://schemas.microsoft.com/office/drawing/2014/main" id="{616F6866-5C90-8A62-481A-F506AE2405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8">
              <a:extLst>
                <a:ext uri="{FF2B5EF4-FFF2-40B4-BE49-F238E27FC236}">
                  <a16:creationId xmlns:a16="http://schemas.microsoft.com/office/drawing/2014/main" id="{909C91E2-B431-2657-0FF3-4C75C3E32C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9">
              <a:extLst>
                <a:ext uri="{FF2B5EF4-FFF2-40B4-BE49-F238E27FC236}">
                  <a16:creationId xmlns:a16="http://schemas.microsoft.com/office/drawing/2014/main" id="{C206F855-29B6-7472-472A-489FDFB8D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0" name="Line 10">
              <a:extLst>
                <a:ext uri="{FF2B5EF4-FFF2-40B4-BE49-F238E27FC236}">
                  <a16:creationId xmlns:a16="http://schemas.microsoft.com/office/drawing/2014/main" id="{DCC55D46-BEEA-8FDD-9209-FEB413B33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Line 11">
              <a:extLst>
                <a:ext uri="{FF2B5EF4-FFF2-40B4-BE49-F238E27FC236}">
                  <a16:creationId xmlns:a16="http://schemas.microsoft.com/office/drawing/2014/main" id="{AB618218-A7DF-69EA-1EF2-CABD0664A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12">
              <a:extLst>
                <a:ext uri="{FF2B5EF4-FFF2-40B4-BE49-F238E27FC236}">
                  <a16:creationId xmlns:a16="http://schemas.microsoft.com/office/drawing/2014/main" id="{4B584AD2-0908-6D6E-4FD9-CD89D0D31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13">
              <a:extLst>
                <a:ext uri="{FF2B5EF4-FFF2-40B4-BE49-F238E27FC236}">
                  <a16:creationId xmlns:a16="http://schemas.microsoft.com/office/drawing/2014/main" id="{47884EF4-4A18-D280-58E2-5D284A2FA5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14">
              <a:extLst>
                <a:ext uri="{FF2B5EF4-FFF2-40B4-BE49-F238E27FC236}">
                  <a16:creationId xmlns:a16="http://schemas.microsoft.com/office/drawing/2014/main" id="{B7376302-44B5-3F6E-D31A-9F40C58C4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15">
              <a:extLst>
                <a:ext uri="{FF2B5EF4-FFF2-40B4-BE49-F238E27FC236}">
                  <a16:creationId xmlns:a16="http://schemas.microsoft.com/office/drawing/2014/main" id="{D868D16C-4C51-C9C8-F2CD-8CDC9BC92D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16">
              <a:extLst>
                <a:ext uri="{FF2B5EF4-FFF2-40B4-BE49-F238E27FC236}">
                  <a16:creationId xmlns:a16="http://schemas.microsoft.com/office/drawing/2014/main" id="{16D14877-83F9-9DFB-922E-567D8751E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17">
              <a:extLst>
                <a:ext uri="{FF2B5EF4-FFF2-40B4-BE49-F238E27FC236}">
                  <a16:creationId xmlns:a16="http://schemas.microsoft.com/office/drawing/2014/main" id="{84CCA2D3-A18A-F238-47D3-87B78ED2FB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28" name="TextBox 1031">
            <a:extLst>
              <a:ext uri="{FF2B5EF4-FFF2-40B4-BE49-F238E27FC236}">
                <a16:creationId xmlns:a16="http://schemas.microsoft.com/office/drawing/2014/main" id="{C031C83C-EED4-F2FD-8CDF-EDD1AB4BD72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229" name="TextBox 1042">
            <a:extLst>
              <a:ext uri="{FF2B5EF4-FFF2-40B4-BE49-F238E27FC236}">
                <a16:creationId xmlns:a16="http://schemas.microsoft.com/office/drawing/2014/main" id="{4C76C435-A7F4-1953-1158-D65E44C03DDD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230" name="Group 1046">
            <a:extLst>
              <a:ext uri="{FF2B5EF4-FFF2-40B4-BE49-F238E27FC236}">
                <a16:creationId xmlns:a16="http://schemas.microsoft.com/office/drawing/2014/main" id="{284E2991-9185-084A-C7F3-DB7A293D278B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31" name="Freeform 197">
              <a:extLst>
                <a:ext uri="{FF2B5EF4-FFF2-40B4-BE49-F238E27FC236}">
                  <a16:creationId xmlns:a16="http://schemas.microsoft.com/office/drawing/2014/main" id="{881CA9CB-D34B-18D6-4850-0AEF5DD70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198">
              <a:extLst>
                <a:ext uri="{FF2B5EF4-FFF2-40B4-BE49-F238E27FC236}">
                  <a16:creationId xmlns:a16="http://schemas.microsoft.com/office/drawing/2014/main" id="{53144A75-80E3-2333-57A3-E579C80F0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Rectangle 199">
              <a:extLst>
                <a:ext uri="{FF2B5EF4-FFF2-40B4-BE49-F238E27FC236}">
                  <a16:creationId xmlns:a16="http://schemas.microsoft.com/office/drawing/2014/main" id="{FDC16DA7-3B28-E573-B91C-B2827006A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Freeform 200">
              <a:extLst>
                <a:ext uri="{FF2B5EF4-FFF2-40B4-BE49-F238E27FC236}">
                  <a16:creationId xmlns:a16="http://schemas.microsoft.com/office/drawing/2014/main" id="{396CC272-64C8-F4E3-2C6A-940D9E9FE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Freeform 201">
              <a:extLst>
                <a:ext uri="{FF2B5EF4-FFF2-40B4-BE49-F238E27FC236}">
                  <a16:creationId xmlns:a16="http://schemas.microsoft.com/office/drawing/2014/main" id="{E487000C-C0BA-7101-71D5-C5228206F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36" name="Group 1052">
            <a:extLst>
              <a:ext uri="{FF2B5EF4-FFF2-40B4-BE49-F238E27FC236}">
                <a16:creationId xmlns:a16="http://schemas.microsoft.com/office/drawing/2014/main" id="{9E2B5C3F-2324-5EB9-0B91-A479878845A3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237" name="Oval 187">
              <a:extLst>
                <a:ext uri="{FF2B5EF4-FFF2-40B4-BE49-F238E27FC236}">
                  <a16:creationId xmlns:a16="http://schemas.microsoft.com/office/drawing/2014/main" id="{85B44349-8980-1779-589C-95F0F4065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Oval 188">
              <a:extLst>
                <a:ext uri="{FF2B5EF4-FFF2-40B4-BE49-F238E27FC236}">
                  <a16:creationId xmlns:a16="http://schemas.microsoft.com/office/drawing/2014/main" id="{E8D1EA03-FA2B-63BC-C2D9-842F6935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Oval 189">
              <a:extLst>
                <a:ext uri="{FF2B5EF4-FFF2-40B4-BE49-F238E27FC236}">
                  <a16:creationId xmlns:a16="http://schemas.microsoft.com/office/drawing/2014/main" id="{57E138DD-C4AA-4C2B-568D-4B291CE78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Freeform 190">
              <a:extLst>
                <a:ext uri="{FF2B5EF4-FFF2-40B4-BE49-F238E27FC236}">
                  <a16:creationId xmlns:a16="http://schemas.microsoft.com/office/drawing/2014/main" id="{79A8AA4C-39CC-4102-49F1-C11AC24A0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Freeform 191">
              <a:extLst>
                <a:ext uri="{FF2B5EF4-FFF2-40B4-BE49-F238E27FC236}">
                  <a16:creationId xmlns:a16="http://schemas.microsoft.com/office/drawing/2014/main" id="{A3A8FF38-0135-662A-1850-BF60A8D9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Freeform 192">
              <a:extLst>
                <a:ext uri="{FF2B5EF4-FFF2-40B4-BE49-F238E27FC236}">
                  <a16:creationId xmlns:a16="http://schemas.microsoft.com/office/drawing/2014/main" id="{058D367B-D7B0-CD55-4C88-675DB7641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43" name="Graphic 24" descr="Badge Question Mark outline">
            <a:extLst>
              <a:ext uri="{FF2B5EF4-FFF2-40B4-BE49-F238E27FC236}">
                <a16:creationId xmlns:a16="http://schemas.microsoft.com/office/drawing/2014/main" id="{C5AF3E5E-5B72-A08D-7B55-3E45F7C06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244" name="Rectangle: Single Corner Rounded 52">
            <a:extLst>
              <a:ext uri="{FF2B5EF4-FFF2-40B4-BE49-F238E27FC236}">
                <a16:creationId xmlns:a16="http://schemas.microsoft.com/office/drawing/2014/main" id="{0759B668-17D5-70A5-6DA2-7FAC1EE2FB7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Rectangle: Single Corner Rounded 52">
            <a:extLst>
              <a:ext uri="{FF2B5EF4-FFF2-40B4-BE49-F238E27FC236}">
                <a16:creationId xmlns:a16="http://schemas.microsoft.com/office/drawing/2014/main" id="{59CB880A-3CDB-905D-CD34-D669C9043ADD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TextBox 19">
            <a:extLst>
              <a:ext uri="{FF2B5EF4-FFF2-40B4-BE49-F238E27FC236}">
                <a16:creationId xmlns:a16="http://schemas.microsoft.com/office/drawing/2014/main" id="{110F7114-B577-454C-BFEC-DBBF182DA6FA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</p:spTree>
    <p:extLst>
      <p:ext uri="{BB962C8B-B14F-4D97-AF65-F5344CB8AC3E}">
        <p14:creationId xmlns:p14="http://schemas.microsoft.com/office/powerpoint/2010/main" val="11869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ECA0E-5FD1-07E5-5901-3B14B5E17D66}"/>
              </a:ext>
            </a:extLst>
          </p:cNvPr>
          <p:cNvSpPr/>
          <p:nvPr/>
        </p:nvSpPr>
        <p:spPr>
          <a:xfrm>
            <a:off x="1819254" y="5762473"/>
            <a:ext cx="10372746" cy="1095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2F0CF-7BB2-D284-8D2E-A78414AE605F}"/>
              </a:ext>
            </a:extLst>
          </p:cNvPr>
          <p:cNvSpPr txBox="1"/>
          <p:nvPr/>
        </p:nvSpPr>
        <p:spPr>
          <a:xfrm>
            <a:off x="1819254" y="3373959"/>
            <a:ext cx="7130878" cy="120032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+mj-lt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i="0" dirty="0" err="1">
                <a:solidFill>
                  <a:schemeClr val="bg1"/>
                </a:solidFill>
                <a:effectLst/>
                <a:latin typeface="+mj-lt"/>
              </a:rPr>
              <a:t>urna.Nunc</a:t>
            </a:r>
            <a:r>
              <a:rPr lang="en-US" i="0" dirty="0">
                <a:solidFill>
                  <a:schemeClr val="bg1"/>
                </a:solidFill>
                <a:effectLst/>
                <a:latin typeface="+mj-lt"/>
              </a:rPr>
              <a:t> viverra imperdiet enim.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BF758-B5EC-6665-03D5-CD3F49C37620}"/>
              </a:ext>
            </a:extLst>
          </p:cNvPr>
          <p:cNvGrpSpPr/>
          <p:nvPr/>
        </p:nvGrpSpPr>
        <p:grpSpPr>
          <a:xfrm>
            <a:off x="1819254" y="5360314"/>
            <a:ext cx="2378419" cy="804319"/>
            <a:chOff x="668709" y="1749552"/>
            <a:chExt cx="1965635" cy="66472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B9778DD-712D-ED56-13E3-29B8B3D3043E}"/>
                </a:ext>
              </a:extLst>
            </p:cNvPr>
            <p:cNvSpPr/>
            <p:nvPr/>
          </p:nvSpPr>
          <p:spPr>
            <a:xfrm>
              <a:off x="668709" y="1749552"/>
              <a:ext cx="1965635" cy="6647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24slides Karir &amp; Profil 2022 | Glints">
              <a:extLst>
                <a:ext uri="{FF2B5EF4-FFF2-40B4-BE49-F238E27FC236}">
                  <a16:creationId xmlns:a16="http://schemas.microsoft.com/office/drawing/2014/main" id="{38199BFA-DF86-7EFD-C22C-F01D453503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4" t="28384" r="10959" b="29311"/>
            <a:stretch/>
          </p:blipFill>
          <p:spPr bwMode="auto">
            <a:xfrm>
              <a:off x="1004079" y="1832420"/>
              <a:ext cx="1294895" cy="498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094FF2-0E35-8C57-7874-DD2518DF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3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414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requirements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Cleaning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CD81E-E586-441B-5E91-A4F6467F9E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sz="14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A8EB87-AA5F-5CEE-22BC-7F87E93F76F5}"/>
              </a:ext>
            </a:extLst>
          </p:cNvPr>
          <p:cNvSpPr txBox="1"/>
          <p:nvPr/>
        </p:nvSpPr>
        <p:spPr>
          <a:xfrm>
            <a:off x="4467264" y="5176155"/>
            <a:ext cx="3257472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 the estimated popularity of a song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07EBB2-61F5-E0DA-BE3D-2CDCF2FACD60}"/>
              </a:ext>
            </a:extLst>
          </p:cNvPr>
          <p:cNvSpPr txBox="1"/>
          <p:nvPr/>
        </p:nvSpPr>
        <p:spPr>
          <a:xfrm>
            <a:off x="8778239" y="5176155"/>
            <a:ext cx="3413761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Predicting whether a song needs is explicit or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299E96C-F8A2-9423-A221-150AB8908F15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9B9FF128-76D7-BA42-BB3D-17FB0CB18BF6}"/>
              </a:ext>
            </a:extLst>
          </p:cNvPr>
          <p:cNvCxnSpPr/>
          <p:nvPr/>
        </p:nvCxnSpPr>
        <p:spPr>
          <a:xfrm>
            <a:off x="8613220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5" name="Graphic 24" descr="Badge Question Mark outline">
            <a:extLst>
              <a:ext uri="{FF2B5EF4-FFF2-40B4-BE49-F238E27FC236}">
                <a16:creationId xmlns:a16="http://schemas.microsoft.com/office/drawing/2014/main" id="{F42B7863-B6C2-81AF-4B61-32B4B53C2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A313043-E7CC-2925-0DDC-FE9DC67191CC}"/>
              </a:ext>
            </a:extLst>
          </p:cNvPr>
          <p:cNvSpPr txBox="1"/>
          <p:nvPr/>
        </p:nvSpPr>
        <p:spPr>
          <a:xfrm>
            <a:off x="3474402" y="1232339"/>
            <a:ext cx="6103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 and analyse the Top 2000 songs on Spotify between the year 1999 and 2019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0" name="CasellaDiTesto 1059">
            <a:extLst>
              <a:ext uri="{FF2B5EF4-FFF2-40B4-BE49-F238E27FC236}">
                <a16:creationId xmlns:a16="http://schemas.microsoft.com/office/drawing/2014/main" id="{BFB3282A-5247-9753-A077-0BE33C1C685A}"/>
              </a:ext>
            </a:extLst>
          </p:cNvPr>
          <p:cNvSpPr txBox="1"/>
          <p:nvPr/>
        </p:nvSpPr>
        <p:spPr>
          <a:xfrm>
            <a:off x="3474402" y="1979783"/>
            <a:ext cx="6103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>
                <a:solidFill>
                  <a:schemeClr val="bg1"/>
                </a:solidFill>
              </a:rPr>
              <a:t>Research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questions</a:t>
            </a:r>
            <a:r>
              <a:rPr lang="it-CH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 err="1">
                <a:solidFill>
                  <a:schemeClr val="bg1"/>
                </a:solidFill>
              </a:rPr>
              <a:t>Most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consistent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artists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throughout</a:t>
            </a:r>
            <a:r>
              <a:rPr lang="it-CH" dirty="0">
                <a:solidFill>
                  <a:schemeClr val="bg1"/>
                </a:solidFill>
              </a:rPr>
              <a:t> the </a:t>
            </a:r>
            <a:r>
              <a:rPr lang="it-CH" dirty="0" err="1">
                <a:solidFill>
                  <a:schemeClr val="bg1"/>
                </a:solidFill>
              </a:rPr>
              <a:t>years</a:t>
            </a:r>
            <a:r>
              <a:rPr lang="it-CH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 err="1">
                <a:solidFill>
                  <a:schemeClr val="bg1"/>
                </a:solidFill>
              </a:rPr>
              <a:t>Average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popularity</a:t>
            </a:r>
            <a:r>
              <a:rPr lang="it-CH" dirty="0">
                <a:solidFill>
                  <a:schemeClr val="bg1"/>
                </a:solidFill>
              </a:rPr>
              <a:t> of </a:t>
            </a:r>
            <a:r>
              <a:rPr lang="it-CH" dirty="0" err="1">
                <a:solidFill>
                  <a:schemeClr val="bg1"/>
                </a:solidFill>
              </a:rPr>
              <a:t>those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artists</a:t>
            </a:r>
            <a:r>
              <a:rPr lang="it-CH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 err="1">
                <a:solidFill>
                  <a:schemeClr val="bg1"/>
                </a:solidFill>
              </a:rPr>
              <a:t>Most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present</a:t>
            </a:r>
            <a:r>
              <a:rPr lang="it-CH" dirty="0">
                <a:solidFill>
                  <a:schemeClr val="bg1"/>
                </a:solidFill>
              </a:rPr>
              <a:t> and </a:t>
            </a:r>
            <a:r>
              <a:rPr lang="it-CH" dirty="0" err="1">
                <a:solidFill>
                  <a:schemeClr val="bg1"/>
                </a:solidFill>
              </a:rPr>
              <a:t>popular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genres</a:t>
            </a:r>
            <a:r>
              <a:rPr lang="it-CH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>
                <a:solidFill>
                  <a:schemeClr val="bg1"/>
                </a:solidFill>
              </a:rPr>
              <a:t>Top 10 songs?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>
                <a:solidFill>
                  <a:schemeClr val="bg1"/>
                </a:solidFill>
              </a:rPr>
              <a:t>Valence of the top 10 songs?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>
                <a:solidFill>
                  <a:schemeClr val="bg1"/>
                </a:solidFill>
              </a:rPr>
              <a:t>Duration of the songs </a:t>
            </a:r>
            <a:r>
              <a:rPr lang="it-CH" dirty="0" err="1">
                <a:solidFill>
                  <a:schemeClr val="bg1"/>
                </a:solidFill>
              </a:rPr>
              <a:t>throughout</a:t>
            </a:r>
            <a:r>
              <a:rPr lang="it-CH" dirty="0">
                <a:solidFill>
                  <a:schemeClr val="bg1"/>
                </a:solidFill>
              </a:rPr>
              <a:t> the </a:t>
            </a:r>
            <a:r>
              <a:rPr lang="it-CH" dirty="0" err="1">
                <a:solidFill>
                  <a:schemeClr val="bg1"/>
                </a:solidFill>
              </a:rPr>
              <a:t>years</a:t>
            </a:r>
            <a:r>
              <a:rPr lang="it-CH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 err="1">
                <a:solidFill>
                  <a:schemeClr val="bg1"/>
                </a:solidFill>
              </a:rPr>
              <a:t>Any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correlation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between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popularity</a:t>
            </a:r>
            <a:r>
              <a:rPr lang="it-CH" dirty="0">
                <a:solidFill>
                  <a:schemeClr val="bg1"/>
                </a:solidFill>
              </a:rPr>
              <a:t> and </a:t>
            </a:r>
            <a:r>
              <a:rPr lang="it-CH" dirty="0" err="1">
                <a:solidFill>
                  <a:schemeClr val="bg1"/>
                </a:solidFill>
              </a:rPr>
              <a:t>other</a:t>
            </a:r>
            <a:r>
              <a:rPr lang="it-CH" dirty="0">
                <a:solidFill>
                  <a:schemeClr val="bg1"/>
                </a:solidFill>
              </a:rPr>
              <a:t> features?</a:t>
            </a:r>
          </a:p>
          <a:p>
            <a:pPr marL="342900" indent="-342900">
              <a:buFont typeface="+mj-lt"/>
              <a:buAutoNum type="arabicPeriod"/>
            </a:pPr>
            <a:endParaRPr lang="it-CH" dirty="0">
              <a:solidFill>
                <a:schemeClr val="bg1"/>
              </a:solidFill>
            </a:endParaRPr>
          </a:p>
        </p:txBody>
      </p:sp>
      <p:pic>
        <p:nvPicPr>
          <p:cNvPr id="1061" name="Picture 2" descr="Explicit - Free ui icons">
            <a:extLst>
              <a:ext uri="{FF2B5EF4-FFF2-40B4-BE49-F238E27FC236}">
                <a16:creationId xmlns:a16="http://schemas.microsoft.com/office/drawing/2014/main" id="{8203001A-82F5-BE5E-D90B-BD15FD2C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0" y="5261774"/>
            <a:ext cx="633289" cy="6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3" name="CasellaDiTesto 1062">
            <a:extLst>
              <a:ext uri="{FF2B5EF4-FFF2-40B4-BE49-F238E27FC236}">
                <a16:creationId xmlns:a16="http://schemas.microsoft.com/office/drawing/2014/main" id="{F5389C22-53A4-BA3E-D30C-CC56C64A1C24}"/>
              </a:ext>
            </a:extLst>
          </p:cNvPr>
          <p:cNvSpPr txBox="1"/>
          <p:nvPr/>
        </p:nvSpPr>
        <p:spPr>
          <a:xfrm>
            <a:off x="3474402" y="4535313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two models that are able to: 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64" name="Picture 4" descr="Popularity - Free business and finance icons">
            <a:extLst>
              <a:ext uri="{FF2B5EF4-FFF2-40B4-BE49-F238E27FC236}">
                <a16:creationId xmlns:a16="http://schemas.microsoft.com/office/drawing/2014/main" id="{A1D87E1B-0D5F-8AE9-9EAB-BB19779EE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054" y="5253405"/>
            <a:ext cx="633282" cy="6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Rectangle: Single Corner Rounded 52">
            <a:extLst>
              <a:ext uri="{FF2B5EF4-FFF2-40B4-BE49-F238E27FC236}">
                <a16:creationId xmlns:a16="http://schemas.microsoft.com/office/drawing/2014/main" id="{E283AED0-2184-694B-4EA3-A951812858C6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: Single Corner Rounded 52">
            <a:extLst>
              <a:ext uri="{FF2B5EF4-FFF2-40B4-BE49-F238E27FC236}">
                <a16:creationId xmlns:a16="http://schemas.microsoft.com/office/drawing/2014/main" id="{C788434B-3FD3-2BE6-2BEB-13658AE5D65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9">
            <a:extLst>
              <a:ext uri="{FF2B5EF4-FFF2-40B4-BE49-F238E27FC236}">
                <a16:creationId xmlns:a16="http://schemas.microsoft.com/office/drawing/2014/main" id="{7C107F94-4885-C4DF-3EDD-B551C7FA689A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</p:spTree>
    <p:extLst>
      <p:ext uri="{BB962C8B-B14F-4D97-AF65-F5344CB8AC3E}">
        <p14:creationId xmlns:p14="http://schemas.microsoft.com/office/powerpoint/2010/main" val="189908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0D3526-C855-D54C-A854-118A3BDDF39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24" name="Rectangle 18">
            <a:extLst>
              <a:ext uri="{FF2B5EF4-FFF2-40B4-BE49-F238E27FC236}">
                <a16:creationId xmlns:a16="http://schemas.microsoft.com/office/drawing/2014/main" id="{B6642581-F8FF-FFA7-6BD5-0136A2C25B94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25" name="TextBox 20">
            <a:extLst>
              <a:ext uri="{FF2B5EF4-FFF2-40B4-BE49-F238E27FC236}">
                <a16:creationId xmlns:a16="http://schemas.microsoft.com/office/drawing/2014/main" id="{702DE07C-3DBF-5565-5F0B-DF42D02DA66F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26" name="TextBox 21">
            <a:extLst>
              <a:ext uri="{FF2B5EF4-FFF2-40B4-BE49-F238E27FC236}">
                <a16:creationId xmlns:a16="http://schemas.microsoft.com/office/drawing/2014/main" id="{305352BA-BC75-2FF8-5C42-33A9261DFEC2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227" name="TextBox 22">
            <a:extLst>
              <a:ext uri="{FF2B5EF4-FFF2-40B4-BE49-F238E27FC236}">
                <a16:creationId xmlns:a16="http://schemas.microsoft.com/office/drawing/2014/main" id="{4C0E7D26-B8FE-D864-5A68-B63D4A2BD50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Cleaning</a:t>
            </a:r>
          </a:p>
        </p:txBody>
      </p:sp>
      <p:sp>
        <p:nvSpPr>
          <p:cNvPr id="1228" name="TextBox 27">
            <a:extLst>
              <a:ext uri="{FF2B5EF4-FFF2-40B4-BE49-F238E27FC236}">
                <a16:creationId xmlns:a16="http://schemas.microsoft.com/office/drawing/2014/main" id="{5486C669-CEAA-C5A5-F19F-8AABF55897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sz="14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29" name="Straight Connector 34">
            <a:extLst>
              <a:ext uri="{FF2B5EF4-FFF2-40B4-BE49-F238E27FC236}">
                <a16:creationId xmlns:a16="http://schemas.microsoft.com/office/drawing/2014/main" id="{73BCB0BE-E92C-B85A-0B91-45641B5EA359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Straight Connector 35">
            <a:extLst>
              <a:ext uri="{FF2B5EF4-FFF2-40B4-BE49-F238E27FC236}">
                <a16:creationId xmlns:a16="http://schemas.microsoft.com/office/drawing/2014/main" id="{7803C513-96EB-2C0C-1560-93ECD428618F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3" name="Group 1035">
            <a:extLst>
              <a:ext uri="{FF2B5EF4-FFF2-40B4-BE49-F238E27FC236}">
                <a16:creationId xmlns:a16="http://schemas.microsoft.com/office/drawing/2014/main" id="{141076AD-8FAD-DFD7-10A9-49C1AC9981F2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34" name="Freeform 90">
              <a:extLst>
                <a:ext uri="{FF2B5EF4-FFF2-40B4-BE49-F238E27FC236}">
                  <a16:creationId xmlns:a16="http://schemas.microsoft.com/office/drawing/2014/main" id="{6F99BF4C-2C0A-2EBB-69B0-5C1EF3AB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1">
              <a:extLst>
                <a:ext uri="{FF2B5EF4-FFF2-40B4-BE49-F238E27FC236}">
                  <a16:creationId xmlns:a16="http://schemas.microsoft.com/office/drawing/2014/main" id="{53F21A35-541A-2E56-BFE7-D9C76B941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92">
              <a:extLst>
                <a:ext uri="{FF2B5EF4-FFF2-40B4-BE49-F238E27FC236}">
                  <a16:creationId xmlns:a16="http://schemas.microsoft.com/office/drawing/2014/main" id="{61792E43-311F-3466-DFB1-83F58F099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Oval 93">
              <a:extLst>
                <a:ext uri="{FF2B5EF4-FFF2-40B4-BE49-F238E27FC236}">
                  <a16:creationId xmlns:a16="http://schemas.microsoft.com/office/drawing/2014/main" id="{AA53D1DE-3CBF-523F-E05A-F9D680880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94">
              <a:extLst>
                <a:ext uri="{FF2B5EF4-FFF2-40B4-BE49-F238E27FC236}">
                  <a16:creationId xmlns:a16="http://schemas.microsoft.com/office/drawing/2014/main" id="{CAEF9B42-9F69-3006-61AD-8B6B8280C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Freeform 95">
              <a:extLst>
                <a:ext uri="{FF2B5EF4-FFF2-40B4-BE49-F238E27FC236}">
                  <a16:creationId xmlns:a16="http://schemas.microsoft.com/office/drawing/2014/main" id="{40273BC3-6FCA-7D1E-CFCA-7DB5CCF89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0" name="Group 1">
            <a:extLst>
              <a:ext uri="{FF2B5EF4-FFF2-40B4-BE49-F238E27FC236}">
                <a16:creationId xmlns:a16="http://schemas.microsoft.com/office/drawing/2014/main" id="{47255414-7D87-5EAB-5BEB-FD309DA5E5B7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41" name="Rectangle 80">
              <a:extLst>
                <a:ext uri="{FF2B5EF4-FFF2-40B4-BE49-F238E27FC236}">
                  <a16:creationId xmlns:a16="http://schemas.microsoft.com/office/drawing/2014/main" id="{77A349CF-3419-A5F6-1942-7F1692B1B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Rectangle 81">
              <a:extLst>
                <a:ext uri="{FF2B5EF4-FFF2-40B4-BE49-F238E27FC236}">
                  <a16:creationId xmlns:a16="http://schemas.microsoft.com/office/drawing/2014/main" id="{DE606061-934C-ABB9-C2A3-204780042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Rectangle 82">
              <a:extLst>
                <a:ext uri="{FF2B5EF4-FFF2-40B4-BE49-F238E27FC236}">
                  <a16:creationId xmlns:a16="http://schemas.microsoft.com/office/drawing/2014/main" id="{67288229-E830-FD76-6560-807CC70D1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4" name="Rectangle 83">
              <a:extLst>
                <a:ext uri="{FF2B5EF4-FFF2-40B4-BE49-F238E27FC236}">
                  <a16:creationId xmlns:a16="http://schemas.microsoft.com/office/drawing/2014/main" id="{3A7E75AD-1859-9815-4A48-2ED1F94EE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Rectangle 84">
              <a:extLst>
                <a:ext uri="{FF2B5EF4-FFF2-40B4-BE49-F238E27FC236}">
                  <a16:creationId xmlns:a16="http://schemas.microsoft.com/office/drawing/2014/main" id="{A9889FEC-1621-A6EB-7C87-E0BD53D9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Rectangle 85">
              <a:extLst>
                <a:ext uri="{FF2B5EF4-FFF2-40B4-BE49-F238E27FC236}">
                  <a16:creationId xmlns:a16="http://schemas.microsoft.com/office/drawing/2014/main" id="{F68931ED-4E22-7D1C-D757-AFD806CDF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7" name="Group 9">
            <a:extLst>
              <a:ext uri="{FF2B5EF4-FFF2-40B4-BE49-F238E27FC236}">
                <a16:creationId xmlns:a16="http://schemas.microsoft.com/office/drawing/2014/main" id="{008CB3D5-2056-25B6-0CBE-D3B229109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48" name="Freeform 244">
              <a:extLst>
                <a:ext uri="{FF2B5EF4-FFF2-40B4-BE49-F238E27FC236}">
                  <a16:creationId xmlns:a16="http://schemas.microsoft.com/office/drawing/2014/main" id="{956B000A-B57A-1949-4263-FA8B2059C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Freeform 245">
              <a:extLst>
                <a:ext uri="{FF2B5EF4-FFF2-40B4-BE49-F238E27FC236}">
                  <a16:creationId xmlns:a16="http://schemas.microsoft.com/office/drawing/2014/main" id="{FCB979C5-21EE-8D2C-96A9-B3BF6C36F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Line 246">
              <a:extLst>
                <a:ext uri="{FF2B5EF4-FFF2-40B4-BE49-F238E27FC236}">
                  <a16:creationId xmlns:a16="http://schemas.microsoft.com/office/drawing/2014/main" id="{D2AA8C1B-AB78-5A50-6C65-5D3F31C89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Line 247">
              <a:extLst>
                <a:ext uri="{FF2B5EF4-FFF2-40B4-BE49-F238E27FC236}">
                  <a16:creationId xmlns:a16="http://schemas.microsoft.com/office/drawing/2014/main" id="{37BD894C-85AF-6AE1-E731-B6B764D5B3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2" name="Line 248">
              <a:extLst>
                <a:ext uri="{FF2B5EF4-FFF2-40B4-BE49-F238E27FC236}">
                  <a16:creationId xmlns:a16="http://schemas.microsoft.com/office/drawing/2014/main" id="{7E25F898-37CB-2664-5D34-10F88506FA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3" name="Line 249">
              <a:extLst>
                <a:ext uri="{FF2B5EF4-FFF2-40B4-BE49-F238E27FC236}">
                  <a16:creationId xmlns:a16="http://schemas.microsoft.com/office/drawing/2014/main" id="{B4E18354-C563-CB5F-6C8D-D1176564D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Line 250">
              <a:extLst>
                <a:ext uri="{FF2B5EF4-FFF2-40B4-BE49-F238E27FC236}">
                  <a16:creationId xmlns:a16="http://schemas.microsoft.com/office/drawing/2014/main" id="{E696913F-6AEC-C35D-B2DD-36CBA7883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Line 251">
              <a:extLst>
                <a:ext uri="{FF2B5EF4-FFF2-40B4-BE49-F238E27FC236}">
                  <a16:creationId xmlns:a16="http://schemas.microsoft.com/office/drawing/2014/main" id="{E0F01E43-F3A4-6E29-7AEF-B8527F108F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Line 252">
              <a:extLst>
                <a:ext uri="{FF2B5EF4-FFF2-40B4-BE49-F238E27FC236}">
                  <a16:creationId xmlns:a16="http://schemas.microsoft.com/office/drawing/2014/main" id="{90F43019-58AF-C961-44A6-54160201F2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7" name="TextBox 2">
            <a:extLst>
              <a:ext uri="{FF2B5EF4-FFF2-40B4-BE49-F238E27FC236}">
                <a16:creationId xmlns:a16="http://schemas.microsoft.com/office/drawing/2014/main" id="{44C65084-E065-DF88-BCF6-86AFDCEF1F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58" name="TextBox 31">
            <a:extLst>
              <a:ext uri="{FF2B5EF4-FFF2-40B4-BE49-F238E27FC236}">
                <a16:creationId xmlns:a16="http://schemas.microsoft.com/office/drawing/2014/main" id="{2697D1BF-3D1F-3F0C-55F2-D01EA4912E1D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59" name="Straight Connector 32">
            <a:extLst>
              <a:ext uri="{FF2B5EF4-FFF2-40B4-BE49-F238E27FC236}">
                <a16:creationId xmlns:a16="http://schemas.microsoft.com/office/drawing/2014/main" id="{39A4D4DD-93AB-5594-C3EA-24B6F4B781BD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0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A72097ED-7154-02D3-D380-61E4E525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61" name="Group 36">
            <a:extLst>
              <a:ext uri="{FF2B5EF4-FFF2-40B4-BE49-F238E27FC236}">
                <a16:creationId xmlns:a16="http://schemas.microsoft.com/office/drawing/2014/main" id="{E20F0ACB-C985-0075-74EE-143A174BE013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62" name="Freeform 5">
              <a:extLst>
                <a:ext uri="{FF2B5EF4-FFF2-40B4-BE49-F238E27FC236}">
                  <a16:creationId xmlns:a16="http://schemas.microsoft.com/office/drawing/2014/main" id="{95FD27B2-8D2D-E0D8-1993-95D0DFD6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3" name="Freeform 6">
              <a:extLst>
                <a:ext uri="{FF2B5EF4-FFF2-40B4-BE49-F238E27FC236}">
                  <a16:creationId xmlns:a16="http://schemas.microsoft.com/office/drawing/2014/main" id="{40552284-3229-8B69-4109-A53927390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4" name="Line 7">
              <a:extLst>
                <a:ext uri="{FF2B5EF4-FFF2-40B4-BE49-F238E27FC236}">
                  <a16:creationId xmlns:a16="http://schemas.microsoft.com/office/drawing/2014/main" id="{DAE65EAE-EFC1-0B8F-EC20-8D992108D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5" name="Line 8">
              <a:extLst>
                <a:ext uri="{FF2B5EF4-FFF2-40B4-BE49-F238E27FC236}">
                  <a16:creationId xmlns:a16="http://schemas.microsoft.com/office/drawing/2014/main" id="{6E7B7C5F-8415-4ADF-ACA7-4DC1773F0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6" name="Line 9">
              <a:extLst>
                <a:ext uri="{FF2B5EF4-FFF2-40B4-BE49-F238E27FC236}">
                  <a16:creationId xmlns:a16="http://schemas.microsoft.com/office/drawing/2014/main" id="{820BF7F1-BB78-8D0C-2C47-1507302BB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7" name="Line 10">
              <a:extLst>
                <a:ext uri="{FF2B5EF4-FFF2-40B4-BE49-F238E27FC236}">
                  <a16:creationId xmlns:a16="http://schemas.microsoft.com/office/drawing/2014/main" id="{51345B80-D86F-1E6E-C909-A1A171AB4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8" name="Line 11">
              <a:extLst>
                <a:ext uri="{FF2B5EF4-FFF2-40B4-BE49-F238E27FC236}">
                  <a16:creationId xmlns:a16="http://schemas.microsoft.com/office/drawing/2014/main" id="{D6F7F013-E60E-3B9C-3310-19BB3F4E4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9" name="Line 12">
              <a:extLst>
                <a:ext uri="{FF2B5EF4-FFF2-40B4-BE49-F238E27FC236}">
                  <a16:creationId xmlns:a16="http://schemas.microsoft.com/office/drawing/2014/main" id="{04A7E3F7-04A0-83FA-CCB7-2B8934B893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0" name="Line 13">
              <a:extLst>
                <a:ext uri="{FF2B5EF4-FFF2-40B4-BE49-F238E27FC236}">
                  <a16:creationId xmlns:a16="http://schemas.microsoft.com/office/drawing/2014/main" id="{B256B695-8F8C-9CE8-E867-0D1E7DC7A5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1" name="Line 14">
              <a:extLst>
                <a:ext uri="{FF2B5EF4-FFF2-40B4-BE49-F238E27FC236}">
                  <a16:creationId xmlns:a16="http://schemas.microsoft.com/office/drawing/2014/main" id="{C0BE458A-1723-C35B-1FFF-F9B607EA2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15">
              <a:extLst>
                <a:ext uri="{FF2B5EF4-FFF2-40B4-BE49-F238E27FC236}">
                  <a16:creationId xmlns:a16="http://schemas.microsoft.com/office/drawing/2014/main" id="{DFDF4AE4-DDCD-7B24-82A8-9CFEB7E2FD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16">
              <a:extLst>
                <a:ext uri="{FF2B5EF4-FFF2-40B4-BE49-F238E27FC236}">
                  <a16:creationId xmlns:a16="http://schemas.microsoft.com/office/drawing/2014/main" id="{6235ADBF-02E2-8A0E-AF90-EA85B5B059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Line 17">
              <a:extLst>
                <a:ext uri="{FF2B5EF4-FFF2-40B4-BE49-F238E27FC236}">
                  <a16:creationId xmlns:a16="http://schemas.microsoft.com/office/drawing/2014/main" id="{20A32A2F-D1F2-C6CE-D968-E07F07F8B5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75" name="TextBox 1031">
            <a:extLst>
              <a:ext uri="{FF2B5EF4-FFF2-40B4-BE49-F238E27FC236}">
                <a16:creationId xmlns:a16="http://schemas.microsoft.com/office/drawing/2014/main" id="{41EBFF42-0158-C2EB-5CA6-D6D955A76C4C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276" name="TextBox 1042">
            <a:extLst>
              <a:ext uri="{FF2B5EF4-FFF2-40B4-BE49-F238E27FC236}">
                <a16:creationId xmlns:a16="http://schemas.microsoft.com/office/drawing/2014/main" id="{A323B984-8DB1-D0FA-4ABA-FB6E16DC19D7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277" name="Group 1046">
            <a:extLst>
              <a:ext uri="{FF2B5EF4-FFF2-40B4-BE49-F238E27FC236}">
                <a16:creationId xmlns:a16="http://schemas.microsoft.com/office/drawing/2014/main" id="{2DC006C6-FE3A-B85B-A200-EB916EA4E7B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78" name="Freeform 197">
              <a:extLst>
                <a:ext uri="{FF2B5EF4-FFF2-40B4-BE49-F238E27FC236}">
                  <a16:creationId xmlns:a16="http://schemas.microsoft.com/office/drawing/2014/main" id="{BBC65DD9-E4B5-6657-A06B-BF8AF879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Freeform 198">
              <a:extLst>
                <a:ext uri="{FF2B5EF4-FFF2-40B4-BE49-F238E27FC236}">
                  <a16:creationId xmlns:a16="http://schemas.microsoft.com/office/drawing/2014/main" id="{03F4D7A9-1CB7-F773-5481-893199850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199">
              <a:extLst>
                <a:ext uri="{FF2B5EF4-FFF2-40B4-BE49-F238E27FC236}">
                  <a16:creationId xmlns:a16="http://schemas.microsoft.com/office/drawing/2014/main" id="{66AD2CE3-339A-99DC-4926-9802C2F98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Freeform 200">
              <a:extLst>
                <a:ext uri="{FF2B5EF4-FFF2-40B4-BE49-F238E27FC236}">
                  <a16:creationId xmlns:a16="http://schemas.microsoft.com/office/drawing/2014/main" id="{50586DDE-FAF0-08A6-72DA-CA451A43E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Freeform 201">
              <a:extLst>
                <a:ext uri="{FF2B5EF4-FFF2-40B4-BE49-F238E27FC236}">
                  <a16:creationId xmlns:a16="http://schemas.microsoft.com/office/drawing/2014/main" id="{B5FE64FF-C569-06F8-4423-50A135199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3" name="Group 1052">
            <a:extLst>
              <a:ext uri="{FF2B5EF4-FFF2-40B4-BE49-F238E27FC236}">
                <a16:creationId xmlns:a16="http://schemas.microsoft.com/office/drawing/2014/main" id="{9D82B054-8269-EF18-2A7E-12038DC1373B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284" name="Oval 187">
              <a:extLst>
                <a:ext uri="{FF2B5EF4-FFF2-40B4-BE49-F238E27FC236}">
                  <a16:creationId xmlns:a16="http://schemas.microsoft.com/office/drawing/2014/main" id="{35BB8936-9072-3094-E536-F02962C38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5" name="Oval 188">
              <a:extLst>
                <a:ext uri="{FF2B5EF4-FFF2-40B4-BE49-F238E27FC236}">
                  <a16:creationId xmlns:a16="http://schemas.microsoft.com/office/drawing/2014/main" id="{5B0FD8B7-87AB-80D6-BC0D-D8A12D951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Oval 189">
              <a:extLst>
                <a:ext uri="{FF2B5EF4-FFF2-40B4-BE49-F238E27FC236}">
                  <a16:creationId xmlns:a16="http://schemas.microsoft.com/office/drawing/2014/main" id="{9C812B06-E556-1302-6CFD-53770F705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Freeform 190">
              <a:extLst>
                <a:ext uri="{FF2B5EF4-FFF2-40B4-BE49-F238E27FC236}">
                  <a16:creationId xmlns:a16="http://schemas.microsoft.com/office/drawing/2014/main" id="{11653904-9DD4-0976-3643-53C5CEE2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Freeform 191">
              <a:extLst>
                <a:ext uri="{FF2B5EF4-FFF2-40B4-BE49-F238E27FC236}">
                  <a16:creationId xmlns:a16="http://schemas.microsoft.com/office/drawing/2014/main" id="{0F7EB7A8-45F8-2BD4-8C33-19FB13D2E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Freeform 192">
              <a:extLst>
                <a:ext uri="{FF2B5EF4-FFF2-40B4-BE49-F238E27FC236}">
                  <a16:creationId xmlns:a16="http://schemas.microsoft.com/office/drawing/2014/main" id="{8FE04269-B4F7-5B97-3463-BE83F44AC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90" name="Graphic 24" descr="Badge Question Mark outline">
            <a:extLst>
              <a:ext uri="{FF2B5EF4-FFF2-40B4-BE49-F238E27FC236}">
                <a16:creationId xmlns:a16="http://schemas.microsoft.com/office/drawing/2014/main" id="{F370D190-E76F-50C9-44C0-0B9A2123B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291" name="Rectangle: Single Corner Rounded 52">
            <a:extLst>
              <a:ext uri="{FF2B5EF4-FFF2-40B4-BE49-F238E27FC236}">
                <a16:creationId xmlns:a16="http://schemas.microsoft.com/office/drawing/2014/main" id="{E037B3D2-5108-9E82-2DEA-A9E565014479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: Single Corner Rounded 52">
            <a:extLst>
              <a:ext uri="{FF2B5EF4-FFF2-40B4-BE49-F238E27FC236}">
                <a16:creationId xmlns:a16="http://schemas.microsoft.com/office/drawing/2014/main" id="{2198DDED-CD02-EE70-B73F-2F4C3FF48FB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TextBox 19">
            <a:extLst>
              <a:ext uri="{FF2B5EF4-FFF2-40B4-BE49-F238E27FC236}">
                <a16:creationId xmlns:a16="http://schemas.microsoft.com/office/drawing/2014/main" id="{F11B2F78-C3F9-BC65-45C5-054C55CEDF82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294" name="CasellaDiTesto 1293">
            <a:extLst>
              <a:ext uri="{FF2B5EF4-FFF2-40B4-BE49-F238E27FC236}">
                <a16:creationId xmlns:a16="http://schemas.microsoft.com/office/drawing/2014/main" id="{7726574F-53AD-1060-7529-507331F83A16}"/>
              </a:ext>
            </a:extLst>
          </p:cNvPr>
          <p:cNvSpPr txBox="1"/>
          <p:nvPr/>
        </p:nvSpPr>
        <p:spPr>
          <a:xfrm>
            <a:off x="3509470" y="1322985"/>
            <a:ext cx="540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>
                <a:solidFill>
                  <a:schemeClr val="bg1"/>
                </a:solidFill>
                <a:hlinkClick r:id="rId9"/>
              </a:rPr>
              <a:t>Kaggle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dataset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containing</a:t>
            </a:r>
            <a:r>
              <a:rPr lang="fr-CH" dirty="0">
                <a:solidFill>
                  <a:schemeClr val="bg1"/>
                </a:solidFill>
              </a:rPr>
              <a:t> 2000 </a:t>
            </a:r>
            <a:r>
              <a:rPr lang="fr-CH" dirty="0" err="1">
                <a:solidFill>
                  <a:schemeClr val="bg1"/>
                </a:solidFill>
              </a:rPr>
              <a:t>songs</a:t>
            </a:r>
            <a:r>
              <a:rPr lang="fr-CH" dirty="0">
                <a:solidFill>
                  <a:schemeClr val="bg1"/>
                </a:solidFill>
              </a:rPr>
              <a:t> x 18 </a:t>
            </a:r>
            <a:r>
              <a:rPr lang="fr-CH" dirty="0" err="1">
                <a:solidFill>
                  <a:schemeClr val="bg1"/>
                </a:solidFill>
              </a:rPr>
              <a:t>features</a:t>
            </a:r>
            <a:endParaRPr lang="it-CH" dirty="0">
              <a:solidFill>
                <a:schemeClr val="bg1"/>
              </a:solidFill>
            </a:endParaRPr>
          </a:p>
        </p:txBody>
      </p:sp>
      <p:sp>
        <p:nvSpPr>
          <p:cNvPr id="1302" name="CasellaDiTesto 1301">
            <a:extLst>
              <a:ext uri="{FF2B5EF4-FFF2-40B4-BE49-F238E27FC236}">
                <a16:creationId xmlns:a16="http://schemas.microsoft.com/office/drawing/2014/main" id="{18A312D2-2F17-7AAA-0F2F-0D572378C29D}"/>
              </a:ext>
            </a:extLst>
          </p:cNvPr>
          <p:cNvSpPr txBox="1"/>
          <p:nvPr/>
        </p:nvSpPr>
        <p:spPr>
          <a:xfrm>
            <a:off x="3509470" y="1841548"/>
            <a:ext cx="420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Main </a:t>
            </a:r>
            <a:r>
              <a:rPr lang="fr-CH" dirty="0" err="1">
                <a:solidFill>
                  <a:schemeClr val="bg1"/>
                </a:solidFill>
              </a:rPr>
              <a:t>features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involved</a:t>
            </a:r>
            <a:r>
              <a:rPr lang="fr-CH" dirty="0">
                <a:solidFill>
                  <a:schemeClr val="bg1"/>
                </a:solidFill>
              </a:rPr>
              <a:t> in data </a:t>
            </a:r>
            <a:r>
              <a:rPr lang="fr-CH" dirty="0" err="1">
                <a:solidFill>
                  <a:schemeClr val="bg1"/>
                </a:solidFill>
              </a:rPr>
              <a:t>analysis</a:t>
            </a:r>
            <a:r>
              <a:rPr lang="fr-CH" dirty="0">
                <a:solidFill>
                  <a:schemeClr val="bg1"/>
                </a:solidFill>
              </a:rPr>
              <a:t>:</a:t>
            </a:r>
          </a:p>
        </p:txBody>
      </p:sp>
      <p:graphicFrame>
        <p:nvGraphicFramePr>
          <p:cNvPr id="1305" name="Tabella 1305">
            <a:extLst>
              <a:ext uri="{FF2B5EF4-FFF2-40B4-BE49-F238E27FC236}">
                <a16:creationId xmlns:a16="http://schemas.microsoft.com/office/drawing/2014/main" id="{2A68A92F-3B32-1990-3F48-5E4BAB830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54255"/>
              </p:ext>
            </p:extLst>
          </p:nvPr>
        </p:nvGraphicFramePr>
        <p:xfrm>
          <a:off x="3635721" y="2343915"/>
          <a:ext cx="8125890" cy="38130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8630">
                  <a:extLst>
                    <a:ext uri="{9D8B030D-6E8A-4147-A177-3AD203B41FA5}">
                      <a16:colId xmlns:a16="http://schemas.microsoft.com/office/drawing/2014/main" val="2828369883"/>
                    </a:ext>
                  </a:extLst>
                </a:gridCol>
                <a:gridCol w="2708630">
                  <a:extLst>
                    <a:ext uri="{9D8B030D-6E8A-4147-A177-3AD203B41FA5}">
                      <a16:colId xmlns:a16="http://schemas.microsoft.com/office/drawing/2014/main" val="2824927453"/>
                    </a:ext>
                  </a:extLst>
                </a:gridCol>
                <a:gridCol w="2708630">
                  <a:extLst>
                    <a:ext uri="{9D8B030D-6E8A-4147-A177-3AD203B41FA5}">
                      <a16:colId xmlns:a16="http://schemas.microsoft.com/office/drawing/2014/main" val="3338589384"/>
                    </a:ext>
                  </a:extLst>
                </a:gridCol>
              </a:tblGrid>
              <a:tr h="318974">
                <a:tc>
                  <a:txBody>
                    <a:bodyPr/>
                    <a:lstStyle/>
                    <a:p>
                      <a:r>
                        <a:rPr lang="fr-CH" sz="1600" b="0" dirty="0" err="1">
                          <a:solidFill>
                            <a:schemeClr val="tx1"/>
                          </a:solidFill>
                        </a:rPr>
                        <a:t>Feature</a:t>
                      </a:r>
                      <a:r>
                        <a:rPr lang="fr-CH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H" sz="1600" b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it-CH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1DB9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H" sz="16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it-CH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1DB9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H" sz="1600" b="0" dirty="0">
                          <a:solidFill>
                            <a:schemeClr val="tx1"/>
                          </a:solidFill>
                        </a:rPr>
                        <a:t>Values </a:t>
                      </a:r>
                      <a:r>
                        <a:rPr lang="fr-CH" sz="1600" b="0" dirty="0" err="1">
                          <a:solidFill>
                            <a:schemeClr val="tx1"/>
                          </a:solidFill>
                        </a:rPr>
                        <a:t>domain</a:t>
                      </a:r>
                      <a:endParaRPr lang="it-CH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1DB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042"/>
                  </a:ext>
                </a:extLst>
              </a:tr>
              <a:tr h="558206">
                <a:tc>
                  <a:txBody>
                    <a:bodyPr/>
                    <a:lstStyle/>
                    <a:p>
                      <a:r>
                        <a:rPr lang="it-CH" sz="1600"/>
                        <a:t>artist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 of the artist / band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CH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4305392"/>
                  </a:ext>
                </a:extLst>
              </a:tr>
              <a:tr h="318974">
                <a:tc>
                  <a:txBody>
                    <a:bodyPr/>
                    <a:lstStyle/>
                    <a:p>
                      <a:r>
                        <a:rPr lang="it-CH" sz="1600"/>
                        <a:t>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sz="1600"/>
                        <a:t>Name of the 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CH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121003"/>
                  </a:ext>
                </a:extLst>
              </a:tr>
              <a:tr h="499675">
                <a:tc>
                  <a:txBody>
                    <a:bodyPr/>
                    <a:lstStyle/>
                    <a:p>
                      <a:r>
                        <a:rPr lang="it-CH" sz="1600"/>
                        <a:t>duration_ms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Duration in milliseconds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CH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447543"/>
                  </a:ext>
                </a:extLst>
              </a:tr>
              <a:tr h="558206">
                <a:tc>
                  <a:txBody>
                    <a:bodyPr/>
                    <a:lstStyle/>
                    <a:p>
                      <a:r>
                        <a:rPr lang="it-CH" sz="1600" dirty="0"/>
                        <a:t>explicit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Indicates if a song is explicit or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sz="1600"/>
                        <a:t>False /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505395"/>
                  </a:ext>
                </a:extLst>
              </a:tr>
              <a:tr h="499675">
                <a:tc>
                  <a:txBody>
                    <a:bodyPr/>
                    <a:lstStyle/>
                    <a:p>
                      <a:r>
                        <a:rPr lang="it-CH" sz="160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year of the 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CH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796801"/>
                  </a:ext>
                </a:extLst>
              </a:tr>
              <a:tr h="318974">
                <a:tc>
                  <a:txBody>
                    <a:bodyPr/>
                    <a:lstStyle/>
                    <a:p>
                      <a:r>
                        <a:rPr lang="it-CH" sz="1600"/>
                        <a:t>popularity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sz="1600"/>
                        <a:t>Popularity of the 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sz="1600" dirty="0"/>
                        <a:t>From 0 to 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953600"/>
                  </a:ext>
                </a:extLst>
              </a:tr>
              <a:tr h="318974">
                <a:tc>
                  <a:txBody>
                    <a:bodyPr/>
                    <a:lstStyle/>
                    <a:p>
                      <a:r>
                        <a:rPr lang="fr-CH" sz="1600" dirty="0"/>
                        <a:t>valence</a:t>
                      </a:r>
                      <a:endParaRPr lang="it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Musical </a:t>
                      </a:r>
                      <a:r>
                        <a:rPr lang="it-CH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positiveness</a:t>
                      </a:r>
                      <a:endParaRPr lang="it-CH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600" dirty="0" err="1"/>
                        <a:t>From</a:t>
                      </a:r>
                      <a:r>
                        <a:rPr lang="fr-CH" sz="1600" dirty="0"/>
                        <a:t> 0 to 1</a:t>
                      </a:r>
                      <a:endParaRPr lang="it-C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87365"/>
                  </a:ext>
                </a:extLst>
              </a:tr>
              <a:tr h="318974">
                <a:tc>
                  <a:txBody>
                    <a:bodyPr/>
                    <a:lstStyle/>
                    <a:p>
                      <a:r>
                        <a:rPr lang="fr-CH" sz="1600" dirty="0"/>
                        <a:t>genre</a:t>
                      </a:r>
                      <a:endParaRPr lang="it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Genre(s) of the </a:t>
                      </a:r>
                      <a:r>
                        <a:rPr lang="fr-CH" sz="1600" dirty="0" err="1"/>
                        <a:t>song</a:t>
                      </a:r>
                      <a:endParaRPr lang="it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More </a:t>
                      </a:r>
                      <a:r>
                        <a:rPr lang="fr-CH" sz="1600" dirty="0" err="1"/>
                        <a:t>than</a:t>
                      </a:r>
                      <a:r>
                        <a:rPr lang="fr-CH" sz="1600" dirty="0"/>
                        <a:t> 1 </a:t>
                      </a:r>
                      <a:r>
                        <a:rPr lang="fr-CH" sz="1600" dirty="0" err="1"/>
                        <a:t>allowed</a:t>
                      </a:r>
                      <a:endParaRPr lang="it-C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916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350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38956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Cleaning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41E184CA-388A-2B6D-B6D1-3ACAC722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B84FC1-C973-D19B-DCED-366446466CD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3AEECE9-4DFB-53DD-D598-D72DBBE3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0AA1C94-F512-6BB4-AD3A-24B0DA994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97A1D2A1-7B8C-37D1-F528-223756078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94E5A30D-FDF1-91EC-409E-8805225F9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4F7A0882-3902-135F-C7E5-A99618F1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C4ECB292-8453-980E-6F4E-5CE62FC66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0FC3C62F-A822-6D9C-F7E6-C6157BCBF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2F1597EC-E1EF-A8AC-400D-C664B29B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DB7579E6-A613-E720-90D2-1BC88FEEB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750A4D13-CCBE-CCAB-526D-E16C6ADDC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1FD7B190-3D6E-5ABA-143D-905BB7376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AC7A172D-E7D5-A383-8EFB-D733E33B0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E7B0B198-52CA-0DDE-7C85-6D5DDD72F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9AC35B-E965-00FC-8101-0667EBACDB76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ED9DFD82-D90E-2C2B-432F-AE8B1639FD80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7A5AC5C9-23C6-D193-BC83-FBA2BAF9AA3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22" name="Freeform 197">
              <a:extLst>
                <a:ext uri="{FF2B5EF4-FFF2-40B4-BE49-F238E27FC236}">
                  <a16:creationId xmlns:a16="http://schemas.microsoft.com/office/drawing/2014/main" id="{01AB78C0-DC94-2D5C-F556-E7CCBD30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Freeform 198">
              <a:extLst>
                <a:ext uri="{FF2B5EF4-FFF2-40B4-BE49-F238E27FC236}">
                  <a16:creationId xmlns:a16="http://schemas.microsoft.com/office/drawing/2014/main" id="{B7D0BEAD-9B2C-A961-85CD-9EC014E5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Rectangle 199">
              <a:extLst>
                <a:ext uri="{FF2B5EF4-FFF2-40B4-BE49-F238E27FC236}">
                  <a16:creationId xmlns:a16="http://schemas.microsoft.com/office/drawing/2014/main" id="{10B21AF0-5C51-D450-CC67-4899CA446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Freeform 200">
              <a:extLst>
                <a:ext uri="{FF2B5EF4-FFF2-40B4-BE49-F238E27FC236}">
                  <a16:creationId xmlns:a16="http://schemas.microsoft.com/office/drawing/2014/main" id="{67331785-5E3F-B782-3AB0-D400ED5CA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Freeform 201">
              <a:extLst>
                <a:ext uri="{FF2B5EF4-FFF2-40B4-BE49-F238E27FC236}">
                  <a16:creationId xmlns:a16="http://schemas.microsoft.com/office/drawing/2014/main" id="{EF1DC94D-30F6-A81C-0B9A-6DAECFC9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033008D6-5BB8-9F4C-CAA9-7E0C565B33AB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8" name="Oval 187">
              <a:extLst>
                <a:ext uri="{FF2B5EF4-FFF2-40B4-BE49-F238E27FC236}">
                  <a16:creationId xmlns:a16="http://schemas.microsoft.com/office/drawing/2014/main" id="{1ADC5C9F-586C-87D2-EDD2-05A3A86E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Oval 188">
              <a:extLst>
                <a:ext uri="{FF2B5EF4-FFF2-40B4-BE49-F238E27FC236}">
                  <a16:creationId xmlns:a16="http://schemas.microsoft.com/office/drawing/2014/main" id="{3A3131F3-9204-ACF0-81C0-F11E91F88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Oval 189">
              <a:extLst>
                <a:ext uri="{FF2B5EF4-FFF2-40B4-BE49-F238E27FC236}">
                  <a16:creationId xmlns:a16="http://schemas.microsoft.com/office/drawing/2014/main" id="{DCD35714-5859-81E7-B875-5F4D3FB7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90">
              <a:extLst>
                <a:ext uri="{FF2B5EF4-FFF2-40B4-BE49-F238E27FC236}">
                  <a16:creationId xmlns:a16="http://schemas.microsoft.com/office/drawing/2014/main" id="{475109A8-5BB9-C3FF-DE99-BEF1EA07E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91">
              <a:extLst>
                <a:ext uri="{FF2B5EF4-FFF2-40B4-BE49-F238E27FC236}">
                  <a16:creationId xmlns:a16="http://schemas.microsoft.com/office/drawing/2014/main" id="{579BEEB7-41E2-E360-AD0A-BCE3AF910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Freeform 192">
              <a:extLst>
                <a:ext uri="{FF2B5EF4-FFF2-40B4-BE49-F238E27FC236}">
                  <a16:creationId xmlns:a16="http://schemas.microsoft.com/office/drawing/2014/main" id="{B226C2A6-7110-DF86-F6A4-DCF94D29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BF7B64-B064-391C-BBC6-205F04DD890D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3A6C7-B0EA-6D61-2EDE-7D7AB1A89D3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42" name="Graphic 41" descr="Badge Question Mark outline">
            <a:extLst>
              <a:ext uri="{FF2B5EF4-FFF2-40B4-BE49-F238E27FC236}">
                <a16:creationId xmlns:a16="http://schemas.microsoft.com/office/drawing/2014/main" id="{DD68F11D-563B-1F63-93AA-9187360DC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43" name="Graphic 42" descr="Customer review outline">
            <a:extLst>
              <a:ext uri="{FF2B5EF4-FFF2-40B4-BE49-F238E27FC236}">
                <a16:creationId xmlns:a16="http://schemas.microsoft.com/office/drawing/2014/main" id="{80E702E3-1DFB-0E95-5E42-0E80B7ABD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47" name="Rectangle 18">
            <a:extLst>
              <a:ext uri="{FF2B5EF4-FFF2-40B4-BE49-F238E27FC236}">
                <a16:creationId xmlns:a16="http://schemas.microsoft.com/office/drawing/2014/main" id="{2CC00094-DE37-A540-F744-2E73A6E457A5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24" name="Rectangle: Single Corner Rounded 52">
            <a:extLst>
              <a:ext uri="{FF2B5EF4-FFF2-40B4-BE49-F238E27FC236}">
                <a16:creationId xmlns:a16="http://schemas.microsoft.com/office/drawing/2014/main" id="{828E47A7-C293-4F60-29CE-F79D51FEA30B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extBox 19">
            <a:extLst>
              <a:ext uri="{FF2B5EF4-FFF2-40B4-BE49-F238E27FC236}">
                <a16:creationId xmlns:a16="http://schemas.microsoft.com/office/drawing/2014/main" id="{3E4FE82B-22DC-A4E4-4ECF-3912C7228D5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026" name="TextBox 20">
            <a:extLst>
              <a:ext uri="{FF2B5EF4-FFF2-40B4-BE49-F238E27FC236}">
                <a16:creationId xmlns:a16="http://schemas.microsoft.com/office/drawing/2014/main" id="{139C8ECD-934F-0164-5840-ECBFBB0126D3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027" name="TextBox 22">
            <a:extLst>
              <a:ext uri="{FF2B5EF4-FFF2-40B4-BE49-F238E27FC236}">
                <a16:creationId xmlns:a16="http://schemas.microsoft.com/office/drawing/2014/main" id="{86DECF23-FEB9-B7E5-454D-E069C3C4FFB1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28" name="TextBox 23">
            <a:extLst>
              <a:ext uri="{FF2B5EF4-FFF2-40B4-BE49-F238E27FC236}">
                <a16:creationId xmlns:a16="http://schemas.microsoft.com/office/drawing/2014/main" id="{39D4F53B-D9C1-DBBF-9D63-8212A397F745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029" name="TextBox 24">
            <a:extLst>
              <a:ext uri="{FF2B5EF4-FFF2-40B4-BE49-F238E27FC236}">
                <a16:creationId xmlns:a16="http://schemas.microsoft.com/office/drawing/2014/main" id="{80644D36-B8E1-2524-3090-8D6ABBC1A512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030" name="Straight Connector 34">
            <a:extLst>
              <a:ext uri="{FF2B5EF4-FFF2-40B4-BE49-F238E27FC236}">
                <a16:creationId xmlns:a16="http://schemas.microsoft.com/office/drawing/2014/main" id="{EFE4768D-3DE7-21F0-2902-B2634245D53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35">
            <a:extLst>
              <a:ext uri="{FF2B5EF4-FFF2-40B4-BE49-F238E27FC236}">
                <a16:creationId xmlns:a16="http://schemas.microsoft.com/office/drawing/2014/main" id="{8DE5006E-6ED7-7DDF-789E-81CAB8EE0395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5">
            <a:extLst>
              <a:ext uri="{FF2B5EF4-FFF2-40B4-BE49-F238E27FC236}">
                <a16:creationId xmlns:a16="http://schemas.microsoft.com/office/drawing/2014/main" id="{558B4BB8-1CC8-EEFB-92CE-F8A87711C307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34" name="Group 1047">
            <a:extLst>
              <a:ext uri="{FF2B5EF4-FFF2-40B4-BE49-F238E27FC236}">
                <a16:creationId xmlns:a16="http://schemas.microsoft.com/office/drawing/2014/main" id="{9BC0889B-FEDE-F4C4-D28B-7CD6321916B4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3" name="Rectangle 80">
              <a:extLst>
                <a:ext uri="{FF2B5EF4-FFF2-40B4-BE49-F238E27FC236}">
                  <a16:creationId xmlns:a16="http://schemas.microsoft.com/office/drawing/2014/main" id="{2CBBE064-3EAC-ADE4-8786-13B67752E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Rectangle 81">
              <a:extLst>
                <a:ext uri="{FF2B5EF4-FFF2-40B4-BE49-F238E27FC236}">
                  <a16:creationId xmlns:a16="http://schemas.microsoft.com/office/drawing/2014/main" id="{3682C0B1-71D5-1881-EC49-661743EA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Rectangle 82">
              <a:extLst>
                <a:ext uri="{FF2B5EF4-FFF2-40B4-BE49-F238E27FC236}">
                  <a16:creationId xmlns:a16="http://schemas.microsoft.com/office/drawing/2014/main" id="{0EEFBFF6-19AB-AFAE-8930-051141134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Rectangle 83">
              <a:extLst>
                <a:ext uri="{FF2B5EF4-FFF2-40B4-BE49-F238E27FC236}">
                  <a16:creationId xmlns:a16="http://schemas.microsoft.com/office/drawing/2014/main" id="{38C9E424-93C0-ACCB-8C2C-5528D9AFB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Rectangle 84">
              <a:extLst>
                <a:ext uri="{FF2B5EF4-FFF2-40B4-BE49-F238E27FC236}">
                  <a16:creationId xmlns:a16="http://schemas.microsoft.com/office/drawing/2014/main" id="{7C69482B-96E3-B16E-3C04-C4FC95391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Rectangle 85">
              <a:extLst>
                <a:ext uri="{FF2B5EF4-FFF2-40B4-BE49-F238E27FC236}">
                  <a16:creationId xmlns:a16="http://schemas.microsoft.com/office/drawing/2014/main" id="{1CDE8D48-29E1-F522-6C73-1B1F60A2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8" name="Group 1035">
            <a:extLst>
              <a:ext uri="{FF2B5EF4-FFF2-40B4-BE49-F238E27FC236}">
                <a16:creationId xmlns:a16="http://schemas.microsoft.com/office/drawing/2014/main" id="{EC931F05-8FA2-B121-3BE7-8CC3CA98851D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59" name="Freeform 90">
              <a:extLst>
                <a:ext uri="{FF2B5EF4-FFF2-40B4-BE49-F238E27FC236}">
                  <a16:creationId xmlns:a16="http://schemas.microsoft.com/office/drawing/2014/main" id="{A0A015E2-CE8C-04C5-E4F9-DE33381CF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Line 91">
              <a:extLst>
                <a:ext uri="{FF2B5EF4-FFF2-40B4-BE49-F238E27FC236}">
                  <a16:creationId xmlns:a16="http://schemas.microsoft.com/office/drawing/2014/main" id="{7125CFE7-5577-2161-D9DC-FB357B6A77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92">
              <a:extLst>
                <a:ext uri="{FF2B5EF4-FFF2-40B4-BE49-F238E27FC236}">
                  <a16:creationId xmlns:a16="http://schemas.microsoft.com/office/drawing/2014/main" id="{5E78C7B5-E155-90CA-024D-799EDB420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Oval 93">
              <a:extLst>
                <a:ext uri="{FF2B5EF4-FFF2-40B4-BE49-F238E27FC236}">
                  <a16:creationId xmlns:a16="http://schemas.microsoft.com/office/drawing/2014/main" id="{337754D3-F113-7D9A-5503-D3093577C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4">
              <a:extLst>
                <a:ext uri="{FF2B5EF4-FFF2-40B4-BE49-F238E27FC236}">
                  <a16:creationId xmlns:a16="http://schemas.microsoft.com/office/drawing/2014/main" id="{F2D7EF94-E18A-5CDB-7E43-F3F24BDB7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Freeform 95">
              <a:extLst>
                <a:ext uri="{FF2B5EF4-FFF2-40B4-BE49-F238E27FC236}">
                  <a16:creationId xmlns:a16="http://schemas.microsoft.com/office/drawing/2014/main" id="{5C53E02A-84FB-7632-0F1C-E93A87D4C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66" name="Group 1166">
            <a:extLst>
              <a:ext uri="{FF2B5EF4-FFF2-40B4-BE49-F238E27FC236}">
                <a16:creationId xmlns:a16="http://schemas.microsoft.com/office/drawing/2014/main" id="{4E1E1AA1-E5DA-E1D4-B233-83307439751F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67" name="Freeform 244">
              <a:extLst>
                <a:ext uri="{FF2B5EF4-FFF2-40B4-BE49-F238E27FC236}">
                  <a16:creationId xmlns:a16="http://schemas.microsoft.com/office/drawing/2014/main" id="{7A57AFED-9F9D-3E54-89DD-A2357FB7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Freeform 245">
              <a:extLst>
                <a:ext uri="{FF2B5EF4-FFF2-40B4-BE49-F238E27FC236}">
                  <a16:creationId xmlns:a16="http://schemas.microsoft.com/office/drawing/2014/main" id="{EB4222BE-E00E-3C23-9D7C-79C3EAE90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246">
              <a:extLst>
                <a:ext uri="{FF2B5EF4-FFF2-40B4-BE49-F238E27FC236}">
                  <a16:creationId xmlns:a16="http://schemas.microsoft.com/office/drawing/2014/main" id="{5BEA50E7-3849-FC19-D1CF-C29652C43A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247">
              <a:extLst>
                <a:ext uri="{FF2B5EF4-FFF2-40B4-BE49-F238E27FC236}">
                  <a16:creationId xmlns:a16="http://schemas.microsoft.com/office/drawing/2014/main" id="{3E1AC93F-2822-0EDC-7942-7CCD540B1D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248">
              <a:extLst>
                <a:ext uri="{FF2B5EF4-FFF2-40B4-BE49-F238E27FC236}">
                  <a16:creationId xmlns:a16="http://schemas.microsoft.com/office/drawing/2014/main" id="{2714108F-D133-24EB-4827-E7D2BF901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249">
              <a:extLst>
                <a:ext uri="{FF2B5EF4-FFF2-40B4-BE49-F238E27FC236}">
                  <a16:creationId xmlns:a16="http://schemas.microsoft.com/office/drawing/2014/main" id="{72B31913-ABF3-AD2C-A051-8225AE29D8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Line 250">
              <a:extLst>
                <a:ext uri="{FF2B5EF4-FFF2-40B4-BE49-F238E27FC236}">
                  <a16:creationId xmlns:a16="http://schemas.microsoft.com/office/drawing/2014/main" id="{B84016B2-C328-853C-3EB7-E13B1E689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251">
              <a:extLst>
                <a:ext uri="{FF2B5EF4-FFF2-40B4-BE49-F238E27FC236}">
                  <a16:creationId xmlns:a16="http://schemas.microsoft.com/office/drawing/2014/main" id="{BFD06301-08B0-8717-626C-B54126959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252">
              <a:extLst>
                <a:ext uri="{FF2B5EF4-FFF2-40B4-BE49-F238E27FC236}">
                  <a16:creationId xmlns:a16="http://schemas.microsoft.com/office/drawing/2014/main" id="{3EAEED20-49A7-C6CA-4DDD-DECAD679B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76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CE116183-5103-4BF0-199D-14F62DD3E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77" name="Group 3">
            <a:extLst>
              <a:ext uri="{FF2B5EF4-FFF2-40B4-BE49-F238E27FC236}">
                <a16:creationId xmlns:a16="http://schemas.microsoft.com/office/drawing/2014/main" id="{A218E344-3054-05D8-70D2-1126F21410A8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78" name="Freeform 5">
              <a:extLst>
                <a:ext uri="{FF2B5EF4-FFF2-40B4-BE49-F238E27FC236}">
                  <a16:creationId xmlns:a16="http://schemas.microsoft.com/office/drawing/2014/main" id="{0EBD255A-BE4E-57C8-AD25-2F56CEC6F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Freeform 6">
              <a:extLst>
                <a:ext uri="{FF2B5EF4-FFF2-40B4-BE49-F238E27FC236}">
                  <a16:creationId xmlns:a16="http://schemas.microsoft.com/office/drawing/2014/main" id="{25E724CD-50FA-9C60-3CC9-7BC1855A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7">
              <a:extLst>
                <a:ext uri="{FF2B5EF4-FFF2-40B4-BE49-F238E27FC236}">
                  <a16:creationId xmlns:a16="http://schemas.microsoft.com/office/drawing/2014/main" id="{5717EF64-9C6F-21EB-F1C2-2A6E275AE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8">
              <a:extLst>
                <a:ext uri="{FF2B5EF4-FFF2-40B4-BE49-F238E27FC236}">
                  <a16:creationId xmlns:a16="http://schemas.microsoft.com/office/drawing/2014/main" id="{90F5D629-C04C-6FDB-85F4-C1DE099F9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9">
              <a:extLst>
                <a:ext uri="{FF2B5EF4-FFF2-40B4-BE49-F238E27FC236}">
                  <a16:creationId xmlns:a16="http://schemas.microsoft.com/office/drawing/2014/main" id="{A3D2E0A3-74CA-5784-695E-08A6277E2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10">
              <a:extLst>
                <a:ext uri="{FF2B5EF4-FFF2-40B4-BE49-F238E27FC236}">
                  <a16:creationId xmlns:a16="http://schemas.microsoft.com/office/drawing/2014/main" id="{14142D32-055B-8FBB-3102-69FF7ADF9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11">
              <a:extLst>
                <a:ext uri="{FF2B5EF4-FFF2-40B4-BE49-F238E27FC236}">
                  <a16:creationId xmlns:a16="http://schemas.microsoft.com/office/drawing/2014/main" id="{44C1F058-AB1F-7BFA-5AEE-CF4B2F2134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Line 12">
              <a:extLst>
                <a:ext uri="{FF2B5EF4-FFF2-40B4-BE49-F238E27FC236}">
                  <a16:creationId xmlns:a16="http://schemas.microsoft.com/office/drawing/2014/main" id="{14904120-BD38-22AB-7365-7266F6969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Line 13">
              <a:extLst>
                <a:ext uri="{FF2B5EF4-FFF2-40B4-BE49-F238E27FC236}">
                  <a16:creationId xmlns:a16="http://schemas.microsoft.com/office/drawing/2014/main" id="{72D37AE6-15A6-82F5-BF8D-AEABB72AA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Line 14">
              <a:extLst>
                <a:ext uri="{FF2B5EF4-FFF2-40B4-BE49-F238E27FC236}">
                  <a16:creationId xmlns:a16="http://schemas.microsoft.com/office/drawing/2014/main" id="{3FACD0FE-AC8E-7B51-CBCB-1EB7A3E4B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Line 15">
              <a:extLst>
                <a:ext uri="{FF2B5EF4-FFF2-40B4-BE49-F238E27FC236}">
                  <a16:creationId xmlns:a16="http://schemas.microsoft.com/office/drawing/2014/main" id="{27C82C1F-C1B2-87D7-1C8D-4D0509B86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Line 16">
              <a:extLst>
                <a:ext uri="{FF2B5EF4-FFF2-40B4-BE49-F238E27FC236}">
                  <a16:creationId xmlns:a16="http://schemas.microsoft.com/office/drawing/2014/main" id="{48190EF2-C7EE-8272-7DEE-44B97AAC7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2" name="Line 17">
              <a:extLst>
                <a:ext uri="{FF2B5EF4-FFF2-40B4-BE49-F238E27FC236}">
                  <a16:creationId xmlns:a16="http://schemas.microsoft.com/office/drawing/2014/main" id="{6CF7D5D6-B811-4AFC-2ECC-AB786BE42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3" name="TextBox 2">
            <a:extLst>
              <a:ext uri="{FF2B5EF4-FFF2-40B4-BE49-F238E27FC236}">
                <a16:creationId xmlns:a16="http://schemas.microsoft.com/office/drawing/2014/main" id="{8621F4F5-A9E9-0049-B290-0E47625CDDD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54" name="TextBox 1141">
            <a:extLst>
              <a:ext uri="{FF2B5EF4-FFF2-40B4-BE49-F238E27FC236}">
                <a16:creationId xmlns:a16="http://schemas.microsoft.com/office/drawing/2014/main" id="{3F30CCA2-4244-F765-EDA7-8F502E5F544D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55" name="Group 33">
            <a:extLst>
              <a:ext uri="{FF2B5EF4-FFF2-40B4-BE49-F238E27FC236}">
                <a16:creationId xmlns:a16="http://schemas.microsoft.com/office/drawing/2014/main" id="{9748AA56-5688-03DA-8396-0B14D9EF1EF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56" name="Freeform 197">
              <a:extLst>
                <a:ext uri="{FF2B5EF4-FFF2-40B4-BE49-F238E27FC236}">
                  <a16:creationId xmlns:a16="http://schemas.microsoft.com/office/drawing/2014/main" id="{6FFC0A63-DF28-8EC0-C871-2EDA50A52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8">
              <a:extLst>
                <a:ext uri="{FF2B5EF4-FFF2-40B4-BE49-F238E27FC236}">
                  <a16:creationId xmlns:a16="http://schemas.microsoft.com/office/drawing/2014/main" id="{50F55ABF-64BD-101B-732B-4D02AC874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Rectangle 199">
              <a:extLst>
                <a:ext uri="{FF2B5EF4-FFF2-40B4-BE49-F238E27FC236}">
                  <a16:creationId xmlns:a16="http://schemas.microsoft.com/office/drawing/2014/main" id="{F7367979-CC2A-44C1-0750-E1D8EAC30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9" name="Freeform 200">
              <a:extLst>
                <a:ext uri="{FF2B5EF4-FFF2-40B4-BE49-F238E27FC236}">
                  <a16:creationId xmlns:a16="http://schemas.microsoft.com/office/drawing/2014/main" id="{272E701E-7820-64B6-667D-15361BA1C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0" name="Freeform 201">
              <a:extLst>
                <a:ext uri="{FF2B5EF4-FFF2-40B4-BE49-F238E27FC236}">
                  <a16:creationId xmlns:a16="http://schemas.microsoft.com/office/drawing/2014/main" id="{D057B8A4-4FFA-49A1-3AB9-951928347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61" name="Group 44">
            <a:extLst>
              <a:ext uri="{FF2B5EF4-FFF2-40B4-BE49-F238E27FC236}">
                <a16:creationId xmlns:a16="http://schemas.microsoft.com/office/drawing/2014/main" id="{58069CFA-5EC8-04CF-466A-008E6B93AAFD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62" name="Oval 187">
              <a:extLst>
                <a:ext uri="{FF2B5EF4-FFF2-40B4-BE49-F238E27FC236}">
                  <a16:creationId xmlns:a16="http://schemas.microsoft.com/office/drawing/2014/main" id="{32657541-D443-BA28-6FDF-2E86CEBE4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3" name="Oval 188">
              <a:extLst>
                <a:ext uri="{FF2B5EF4-FFF2-40B4-BE49-F238E27FC236}">
                  <a16:creationId xmlns:a16="http://schemas.microsoft.com/office/drawing/2014/main" id="{4260E01F-D56C-CDA4-D9DA-DF1B4131B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4" name="Oval 189">
              <a:extLst>
                <a:ext uri="{FF2B5EF4-FFF2-40B4-BE49-F238E27FC236}">
                  <a16:creationId xmlns:a16="http://schemas.microsoft.com/office/drawing/2014/main" id="{9CB526F1-23A4-616F-011F-687E6F7F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5" name="Freeform 190">
              <a:extLst>
                <a:ext uri="{FF2B5EF4-FFF2-40B4-BE49-F238E27FC236}">
                  <a16:creationId xmlns:a16="http://schemas.microsoft.com/office/drawing/2014/main" id="{999FBE09-3BD1-5CA7-71CB-486BF55D6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6" name="Freeform 191">
              <a:extLst>
                <a:ext uri="{FF2B5EF4-FFF2-40B4-BE49-F238E27FC236}">
                  <a16:creationId xmlns:a16="http://schemas.microsoft.com/office/drawing/2014/main" id="{5A4C6F30-4BA6-F767-8794-95F61545C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7" name="Freeform 192">
              <a:extLst>
                <a:ext uri="{FF2B5EF4-FFF2-40B4-BE49-F238E27FC236}">
                  <a16:creationId xmlns:a16="http://schemas.microsoft.com/office/drawing/2014/main" id="{0DB0DA9E-2C2D-4988-A9D0-3A5CA8C83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8" name="TextBox 25">
            <a:extLst>
              <a:ext uri="{FF2B5EF4-FFF2-40B4-BE49-F238E27FC236}">
                <a16:creationId xmlns:a16="http://schemas.microsoft.com/office/drawing/2014/main" id="{DBD5A290-C99D-1D56-518D-792B73C1F7CE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9" name="TextBox 26">
            <a:extLst>
              <a:ext uri="{FF2B5EF4-FFF2-40B4-BE49-F238E27FC236}">
                <a16:creationId xmlns:a16="http://schemas.microsoft.com/office/drawing/2014/main" id="{74B7C4A0-6BC5-A5B4-2ABB-08703ABA158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70" name="Graphic 61" descr="Badge Question Mark outline">
            <a:extLst>
              <a:ext uri="{FF2B5EF4-FFF2-40B4-BE49-F238E27FC236}">
                <a16:creationId xmlns:a16="http://schemas.microsoft.com/office/drawing/2014/main" id="{40FB5737-336C-8699-5B0E-1AB35C81C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71" name="Graphic 62" descr="Customer review outline">
            <a:extLst>
              <a:ext uri="{FF2B5EF4-FFF2-40B4-BE49-F238E27FC236}">
                <a16:creationId xmlns:a16="http://schemas.microsoft.com/office/drawing/2014/main" id="{BE768C75-7347-99C9-343F-B26917E58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72" name="Rectangle 18">
            <a:extLst>
              <a:ext uri="{FF2B5EF4-FFF2-40B4-BE49-F238E27FC236}">
                <a16:creationId xmlns:a16="http://schemas.microsoft.com/office/drawing/2014/main" id="{1A2FAC3C-BC92-F0F7-FD0B-926945BC6A22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3" name="TextBox 20">
            <a:extLst>
              <a:ext uri="{FF2B5EF4-FFF2-40B4-BE49-F238E27FC236}">
                <a16:creationId xmlns:a16="http://schemas.microsoft.com/office/drawing/2014/main" id="{3F9FB6BE-AF18-C534-782F-28E14304AEC4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74" name="TextBox 21">
            <a:extLst>
              <a:ext uri="{FF2B5EF4-FFF2-40B4-BE49-F238E27FC236}">
                <a16:creationId xmlns:a16="http://schemas.microsoft.com/office/drawing/2014/main" id="{D90D07CE-6B73-EFA2-4CFD-F5A038760E8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275" name="TextBox 22">
            <a:extLst>
              <a:ext uri="{FF2B5EF4-FFF2-40B4-BE49-F238E27FC236}">
                <a16:creationId xmlns:a16="http://schemas.microsoft.com/office/drawing/2014/main" id="{D4D7A6E2-1D96-D52E-DB3E-F16237CF6A6C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 Cleaning</a:t>
            </a:r>
            <a:endParaRPr lang="en-US" dirty="0"/>
          </a:p>
        </p:txBody>
      </p:sp>
      <p:sp>
        <p:nvSpPr>
          <p:cNvPr id="1276" name="TextBox 27">
            <a:extLst>
              <a:ext uri="{FF2B5EF4-FFF2-40B4-BE49-F238E27FC236}">
                <a16:creationId xmlns:a16="http://schemas.microsoft.com/office/drawing/2014/main" id="{7A5A7619-BE23-6CAB-1110-E740ABDA748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sz="14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77" name="Straight Connector 34">
            <a:extLst>
              <a:ext uri="{FF2B5EF4-FFF2-40B4-BE49-F238E27FC236}">
                <a16:creationId xmlns:a16="http://schemas.microsoft.com/office/drawing/2014/main" id="{65AFC338-54F6-CBE7-922A-03AB9B53F12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8" name="Straight Connector 35">
            <a:extLst>
              <a:ext uri="{FF2B5EF4-FFF2-40B4-BE49-F238E27FC236}">
                <a16:creationId xmlns:a16="http://schemas.microsoft.com/office/drawing/2014/main" id="{34BE118A-A65A-A907-EC4F-5967710B560D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9" name="Group 1035">
            <a:extLst>
              <a:ext uri="{FF2B5EF4-FFF2-40B4-BE49-F238E27FC236}">
                <a16:creationId xmlns:a16="http://schemas.microsoft.com/office/drawing/2014/main" id="{5A6FE6E6-4E01-58D5-C88A-F9A1555BD4E2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80" name="Freeform 90">
              <a:extLst>
                <a:ext uri="{FF2B5EF4-FFF2-40B4-BE49-F238E27FC236}">
                  <a16:creationId xmlns:a16="http://schemas.microsoft.com/office/drawing/2014/main" id="{C1DAFC32-FCE3-C60B-280D-B791941E3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Line 91">
              <a:extLst>
                <a:ext uri="{FF2B5EF4-FFF2-40B4-BE49-F238E27FC236}">
                  <a16:creationId xmlns:a16="http://schemas.microsoft.com/office/drawing/2014/main" id="{71131F24-BCF2-E4B7-F4FA-F65E72A98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Line 92">
              <a:extLst>
                <a:ext uri="{FF2B5EF4-FFF2-40B4-BE49-F238E27FC236}">
                  <a16:creationId xmlns:a16="http://schemas.microsoft.com/office/drawing/2014/main" id="{CE6091F8-1539-479B-26BD-4084480D67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Oval 93">
              <a:extLst>
                <a:ext uri="{FF2B5EF4-FFF2-40B4-BE49-F238E27FC236}">
                  <a16:creationId xmlns:a16="http://schemas.microsoft.com/office/drawing/2014/main" id="{A02329C8-6F1B-2285-6C6D-2DBFF775B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4" name="Line 94">
              <a:extLst>
                <a:ext uri="{FF2B5EF4-FFF2-40B4-BE49-F238E27FC236}">
                  <a16:creationId xmlns:a16="http://schemas.microsoft.com/office/drawing/2014/main" id="{A519F8B4-758B-1FDF-446E-26AA13751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5" name="Freeform 95">
              <a:extLst>
                <a:ext uri="{FF2B5EF4-FFF2-40B4-BE49-F238E27FC236}">
                  <a16:creationId xmlns:a16="http://schemas.microsoft.com/office/drawing/2014/main" id="{35DCBA55-86B0-B33D-85CC-468CCD370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6" name="Group 1">
            <a:extLst>
              <a:ext uri="{FF2B5EF4-FFF2-40B4-BE49-F238E27FC236}">
                <a16:creationId xmlns:a16="http://schemas.microsoft.com/office/drawing/2014/main" id="{BC0DBDB7-77CD-B3CA-B0DB-B05E310C2D5B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87" name="Rectangle 80">
              <a:extLst>
                <a:ext uri="{FF2B5EF4-FFF2-40B4-BE49-F238E27FC236}">
                  <a16:creationId xmlns:a16="http://schemas.microsoft.com/office/drawing/2014/main" id="{8D6B06FF-1228-94B3-8FFD-6CD0BBCAD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Rectangle 81">
              <a:extLst>
                <a:ext uri="{FF2B5EF4-FFF2-40B4-BE49-F238E27FC236}">
                  <a16:creationId xmlns:a16="http://schemas.microsoft.com/office/drawing/2014/main" id="{9B936FA8-D770-8249-407F-44428114A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Rectangle 82">
              <a:extLst>
                <a:ext uri="{FF2B5EF4-FFF2-40B4-BE49-F238E27FC236}">
                  <a16:creationId xmlns:a16="http://schemas.microsoft.com/office/drawing/2014/main" id="{B2EEFC37-FA03-9891-F32A-BF73875A9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Rectangle 83">
              <a:extLst>
                <a:ext uri="{FF2B5EF4-FFF2-40B4-BE49-F238E27FC236}">
                  <a16:creationId xmlns:a16="http://schemas.microsoft.com/office/drawing/2014/main" id="{84FA9D17-1E52-FEB9-1B26-500BF7504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Rectangle 84">
              <a:extLst>
                <a:ext uri="{FF2B5EF4-FFF2-40B4-BE49-F238E27FC236}">
                  <a16:creationId xmlns:a16="http://schemas.microsoft.com/office/drawing/2014/main" id="{940CA8D0-C485-6BD5-1605-79F555B04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Rectangle 85">
              <a:extLst>
                <a:ext uri="{FF2B5EF4-FFF2-40B4-BE49-F238E27FC236}">
                  <a16:creationId xmlns:a16="http://schemas.microsoft.com/office/drawing/2014/main" id="{4C3C593F-326A-13AE-5AEF-3F8A2808F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93" name="Group 9">
            <a:extLst>
              <a:ext uri="{FF2B5EF4-FFF2-40B4-BE49-F238E27FC236}">
                <a16:creationId xmlns:a16="http://schemas.microsoft.com/office/drawing/2014/main" id="{5825E923-6974-9D2F-8955-E25A53BEB15A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94" name="Freeform 244">
              <a:extLst>
                <a:ext uri="{FF2B5EF4-FFF2-40B4-BE49-F238E27FC236}">
                  <a16:creationId xmlns:a16="http://schemas.microsoft.com/office/drawing/2014/main" id="{6281217C-0565-48F2-3A19-26AD6CDA9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5" name="Freeform 245">
              <a:extLst>
                <a:ext uri="{FF2B5EF4-FFF2-40B4-BE49-F238E27FC236}">
                  <a16:creationId xmlns:a16="http://schemas.microsoft.com/office/drawing/2014/main" id="{EB04BDE7-A34C-3ECD-22C2-CA5123F43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6" name="Line 246">
              <a:extLst>
                <a:ext uri="{FF2B5EF4-FFF2-40B4-BE49-F238E27FC236}">
                  <a16:creationId xmlns:a16="http://schemas.microsoft.com/office/drawing/2014/main" id="{6CDE4DC1-4EE9-AD8F-5488-DFD7D3E4F1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7" name="Line 247">
              <a:extLst>
                <a:ext uri="{FF2B5EF4-FFF2-40B4-BE49-F238E27FC236}">
                  <a16:creationId xmlns:a16="http://schemas.microsoft.com/office/drawing/2014/main" id="{3B18F545-3C3C-31F2-3FBB-35BC0AB95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8" name="Line 248">
              <a:extLst>
                <a:ext uri="{FF2B5EF4-FFF2-40B4-BE49-F238E27FC236}">
                  <a16:creationId xmlns:a16="http://schemas.microsoft.com/office/drawing/2014/main" id="{15297881-F9FA-DECF-6CEC-984013A28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9" name="Line 249">
              <a:extLst>
                <a:ext uri="{FF2B5EF4-FFF2-40B4-BE49-F238E27FC236}">
                  <a16:creationId xmlns:a16="http://schemas.microsoft.com/office/drawing/2014/main" id="{A5F0A488-79D9-2834-94CF-B9860FE22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Line 250">
              <a:extLst>
                <a:ext uri="{FF2B5EF4-FFF2-40B4-BE49-F238E27FC236}">
                  <a16:creationId xmlns:a16="http://schemas.microsoft.com/office/drawing/2014/main" id="{29F68B1E-8A64-737D-9B2D-322931B11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251">
              <a:extLst>
                <a:ext uri="{FF2B5EF4-FFF2-40B4-BE49-F238E27FC236}">
                  <a16:creationId xmlns:a16="http://schemas.microsoft.com/office/drawing/2014/main" id="{10DFDCAD-5A30-E4E8-3F52-91CA6D205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252">
              <a:extLst>
                <a:ext uri="{FF2B5EF4-FFF2-40B4-BE49-F238E27FC236}">
                  <a16:creationId xmlns:a16="http://schemas.microsoft.com/office/drawing/2014/main" id="{3FAA8475-450A-14BF-7EB2-22B40D6E0B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03" name="TextBox 2">
            <a:extLst>
              <a:ext uri="{FF2B5EF4-FFF2-40B4-BE49-F238E27FC236}">
                <a16:creationId xmlns:a16="http://schemas.microsoft.com/office/drawing/2014/main" id="{4A93176A-00EC-015C-43B2-60032AF3990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304" name="TextBox 31">
            <a:extLst>
              <a:ext uri="{FF2B5EF4-FFF2-40B4-BE49-F238E27FC236}">
                <a16:creationId xmlns:a16="http://schemas.microsoft.com/office/drawing/2014/main" id="{2FD1A648-B3FF-DD50-BAFE-C958F74A718A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305" name="Straight Connector 32">
            <a:extLst>
              <a:ext uri="{FF2B5EF4-FFF2-40B4-BE49-F238E27FC236}">
                <a16:creationId xmlns:a16="http://schemas.microsoft.com/office/drawing/2014/main" id="{6DF55388-F452-9D72-F235-FE1FDC7BC147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6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B8C9CFC1-EBA1-693E-C1B0-8390CB075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307" name="Group 36">
            <a:extLst>
              <a:ext uri="{FF2B5EF4-FFF2-40B4-BE49-F238E27FC236}">
                <a16:creationId xmlns:a16="http://schemas.microsoft.com/office/drawing/2014/main" id="{82DE6DC5-82E0-5009-505B-7A5D46965DB5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308" name="Freeform 5">
              <a:extLst>
                <a:ext uri="{FF2B5EF4-FFF2-40B4-BE49-F238E27FC236}">
                  <a16:creationId xmlns:a16="http://schemas.microsoft.com/office/drawing/2014/main" id="{6A54C9CD-6DF3-450F-FFB7-089D5A22F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Freeform 6">
              <a:extLst>
                <a:ext uri="{FF2B5EF4-FFF2-40B4-BE49-F238E27FC236}">
                  <a16:creationId xmlns:a16="http://schemas.microsoft.com/office/drawing/2014/main" id="{30D0286B-094A-9E0B-9910-87CD42405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7">
              <a:extLst>
                <a:ext uri="{FF2B5EF4-FFF2-40B4-BE49-F238E27FC236}">
                  <a16:creationId xmlns:a16="http://schemas.microsoft.com/office/drawing/2014/main" id="{67500FCE-DC1D-4F3B-504F-EC0C7A7E4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8">
              <a:extLst>
                <a:ext uri="{FF2B5EF4-FFF2-40B4-BE49-F238E27FC236}">
                  <a16:creationId xmlns:a16="http://schemas.microsoft.com/office/drawing/2014/main" id="{BAEFFD9F-9A2C-3A14-B041-7847FB9E8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2" name="Line 9">
              <a:extLst>
                <a:ext uri="{FF2B5EF4-FFF2-40B4-BE49-F238E27FC236}">
                  <a16:creationId xmlns:a16="http://schemas.microsoft.com/office/drawing/2014/main" id="{0DBAF53A-7879-A8D1-D231-2E2B4BAA6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3" name="Line 10">
              <a:extLst>
                <a:ext uri="{FF2B5EF4-FFF2-40B4-BE49-F238E27FC236}">
                  <a16:creationId xmlns:a16="http://schemas.microsoft.com/office/drawing/2014/main" id="{EED0099F-E4E2-2FF2-792A-BA37AF10E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4" name="Line 11">
              <a:extLst>
                <a:ext uri="{FF2B5EF4-FFF2-40B4-BE49-F238E27FC236}">
                  <a16:creationId xmlns:a16="http://schemas.microsoft.com/office/drawing/2014/main" id="{B2AA284E-593F-69F8-2287-C221D65FE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5" name="Line 12">
              <a:extLst>
                <a:ext uri="{FF2B5EF4-FFF2-40B4-BE49-F238E27FC236}">
                  <a16:creationId xmlns:a16="http://schemas.microsoft.com/office/drawing/2014/main" id="{1012D8D0-DDF9-DB57-45B8-859D79EEF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Line 13">
              <a:extLst>
                <a:ext uri="{FF2B5EF4-FFF2-40B4-BE49-F238E27FC236}">
                  <a16:creationId xmlns:a16="http://schemas.microsoft.com/office/drawing/2014/main" id="{68F6A351-855C-1A1F-F19E-7897E0164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Line 14">
              <a:extLst>
                <a:ext uri="{FF2B5EF4-FFF2-40B4-BE49-F238E27FC236}">
                  <a16:creationId xmlns:a16="http://schemas.microsoft.com/office/drawing/2014/main" id="{0C700E31-A1E9-83E5-7A44-76C62ED38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Line 15">
              <a:extLst>
                <a:ext uri="{FF2B5EF4-FFF2-40B4-BE49-F238E27FC236}">
                  <a16:creationId xmlns:a16="http://schemas.microsoft.com/office/drawing/2014/main" id="{7AEA4069-5967-993D-17B3-A46CE4B281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Line 16">
              <a:extLst>
                <a:ext uri="{FF2B5EF4-FFF2-40B4-BE49-F238E27FC236}">
                  <a16:creationId xmlns:a16="http://schemas.microsoft.com/office/drawing/2014/main" id="{70C4CCE3-9066-2FB0-FA0E-2399483FB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0" name="Line 17">
              <a:extLst>
                <a:ext uri="{FF2B5EF4-FFF2-40B4-BE49-F238E27FC236}">
                  <a16:creationId xmlns:a16="http://schemas.microsoft.com/office/drawing/2014/main" id="{3B2FC51B-48A9-2DD1-6AED-04877A491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1" name="TextBox 1031">
            <a:extLst>
              <a:ext uri="{FF2B5EF4-FFF2-40B4-BE49-F238E27FC236}">
                <a16:creationId xmlns:a16="http://schemas.microsoft.com/office/drawing/2014/main" id="{0F3202CB-062F-4B09-9F85-AC384F7638D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22" name="TextBox 1042">
            <a:extLst>
              <a:ext uri="{FF2B5EF4-FFF2-40B4-BE49-F238E27FC236}">
                <a16:creationId xmlns:a16="http://schemas.microsoft.com/office/drawing/2014/main" id="{51F08CC5-EC9B-EDF9-7C00-1B15910A9B52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23" name="Group 1046">
            <a:extLst>
              <a:ext uri="{FF2B5EF4-FFF2-40B4-BE49-F238E27FC236}">
                <a16:creationId xmlns:a16="http://schemas.microsoft.com/office/drawing/2014/main" id="{4D200889-F18D-B621-A3D7-E8B29A697385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24" name="Freeform 197">
              <a:extLst>
                <a:ext uri="{FF2B5EF4-FFF2-40B4-BE49-F238E27FC236}">
                  <a16:creationId xmlns:a16="http://schemas.microsoft.com/office/drawing/2014/main" id="{3D7430AC-9952-26ED-5CCD-333B78C69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8">
              <a:extLst>
                <a:ext uri="{FF2B5EF4-FFF2-40B4-BE49-F238E27FC236}">
                  <a16:creationId xmlns:a16="http://schemas.microsoft.com/office/drawing/2014/main" id="{BA90AD05-A8BD-5921-52BA-7ED7F8405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Rectangle 199">
              <a:extLst>
                <a:ext uri="{FF2B5EF4-FFF2-40B4-BE49-F238E27FC236}">
                  <a16:creationId xmlns:a16="http://schemas.microsoft.com/office/drawing/2014/main" id="{2FDC204F-BC8A-6FC3-519A-0EF7744A7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7" name="Freeform 200">
              <a:extLst>
                <a:ext uri="{FF2B5EF4-FFF2-40B4-BE49-F238E27FC236}">
                  <a16:creationId xmlns:a16="http://schemas.microsoft.com/office/drawing/2014/main" id="{9599C9AB-8A89-DFBD-B738-E7B29C575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8" name="Freeform 201">
              <a:extLst>
                <a:ext uri="{FF2B5EF4-FFF2-40B4-BE49-F238E27FC236}">
                  <a16:creationId xmlns:a16="http://schemas.microsoft.com/office/drawing/2014/main" id="{725B4FCC-BE1C-78B1-0E68-A92AC1DDE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9" name="Group 1052">
            <a:extLst>
              <a:ext uri="{FF2B5EF4-FFF2-40B4-BE49-F238E27FC236}">
                <a16:creationId xmlns:a16="http://schemas.microsoft.com/office/drawing/2014/main" id="{23E07EA7-99F3-CD4D-F04D-B663FEA74576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30" name="Oval 187">
              <a:extLst>
                <a:ext uri="{FF2B5EF4-FFF2-40B4-BE49-F238E27FC236}">
                  <a16:creationId xmlns:a16="http://schemas.microsoft.com/office/drawing/2014/main" id="{C98B0EA4-3F42-69CD-8235-81CC00329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1" name="Oval 188">
              <a:extLst>
                <a:ext uri="{FF2B5EF4-FFF2-40B4-BE49-F238E27FC236}">
                  <a16:creationId xmlns:a16="http://schemas.microsoft.com/office/drawing/2014/main" id="{0B4A9D8B-FE89-05FB-F116-20E6913E8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2" name="Oval 189">
              <a:extLst>
                <a:ext uri="{FF2B5EF4-FFF2-40B4-BE49-F238E27FC236}">
                  <a16:creationId xmlns:a16="http://schemas.microsoft.com/office/drawing/2014/main" id="{E550F895-AA75-DE06-5585-2D6990B2B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3" name="Freeform 190">
              <a:extLst>
                <a:ext uri="{FF2B5EF4-FFF2-40B4-BE49-F238E27FC236}">
                  <a16:creationId xmlns:a16="http://schemas.microsoft.com/office/drawing/2014/main" id="{13DE50BC-E8F0-A1CB-A876-516D955F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4" name="Freeform 191">
              <a:extLst>
                <a:ext uri="{FF2B5EF4-FFF2-40B4-BE49-F238E27FC236}">
                  <a16:creationId xmlns:a16="http://schemas.microsoft.com/office/drawing/2014/main" id="{E04A2914-B26C-ED37-7DE5-37DCD0C62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5" name="Freeform 192">
              <a:extLst>
                <a:ext uri="{FF2B5EF4-FFF2-40B4-BE49-F238E27FC236}">
                  <a16:creationId xmlns:a16="http://schemas.microsoft.com/office/drawing/2014/main" id="{04250728-0A47-B315-3BC9-8B7172FB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336" name="Graphic 24" descr="Badge Question Mark outline">
            <a:extLst>
              <a:ext uri="{FF2B5EF4-FFF2-40B4-BE49-F238E27FC236}">
                <a16:creationId xmlns:a16="http://schemas.microsoft.com/office/drawing/2014/main" id="{59A4F040-E36D-7B22-D09A-C3228054F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337" name="Rectangle: Single Corner Rounded 52">
            <a:extLst>
              <a:ext uri="{FF2B5EF4-FFF2-40B4-BE49-F238E27FC236}">
                <a16:creationId xmlns:a16="http://schemas.microsoft.com/office/drawing/2014/main" id="{D488CE2D-ACCE-A61C-19A2-73861BA5A973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Rectangle: Single Corner Rounded 52">
            <a:extLst>
              <a:ext uri="{FF2B5EF4-FFF2-40B4-BE49-F238E27FC236}">
                <a16:creationId xmlns:a16="http://schemas.microsoft.com/office/drawing/2014/main" id="{4CCF1EAA-B662-4A67-0551-6E2DA7389555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TextBox 19">
            <a:extLst>
              <a:ext uri="{FF2B5EF4-FFF2-40B4-BE49-F238E27FC236}">
                <a16:creationId xmlns:a16="http://schemas.microsoft.com/office/drawing/2014/main" id="{995CE86E-8FE7-5710-88C2-CE158F99A98C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341" name="CasellaDiTesto 1340">
            <a:extLst>
              <a:ext uri="{FF2B5EF4-FFF2-40B4-BE49-F238E27FC236}">
                <a16:creationId xmlns:a16="http://schemas.microsoft.com/office/drawing/2014/main" id="{29F88118-DA95-E8BC-9D3A-130DABC27B0B}"/>
              </a:ext>
            </a:extLst>
          </p:cNvPr>
          <p:cNvSpPr txBox="1"/>
          <p:nvPr/>
        </p:nvSpPr>
        <p:spPr>
          <a:xfrm>
            <a:off x="3474402" y="1242284"/>
            <a:ext cx="596156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0 </a:t>
            </a:r>
            <a:r>
              <a:rPr lang="fr-CH" dirty="0" err="1">
                <a:solidFill>
                  <a:schemeClr val="bg1"/>
                </a:solidFill>
              </a:rPr>
              <a:t>null</a:t>
            </a:r>
            <a:r>
              <a:rPr lang="fr-CH" dirty="0">
                <a:solidFill>
                  <a:schemeClr val="bg1"/>
                </a:solidFill>
              </a:rPr>
              <a:t> values</a:t>
            </a:r>
          </a:p>
          <a:p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Ambiguous</a:t>
            </a:r>
            <a:r>
              <a:rPr lang="fr-CH" dirty="0">
                <a:solidFill>
                  <a:schemeClr val="bg1"/>
                </a:solidFill>
              </a:rPr>
              <a:t> «set()» value in</a:t>
            </a:r>
            <a:r>
              <a:rPr lang="fr-CH" b="1" dirty="0">
                <a:solidFill>
                  <a:schemeClr val="bg1"/>
                </a:solidFill>
              </a:rPr>
              <a:t> </a:t>
            </a:r>
            <a:r>
              <a:rPr lang="fr-CH" dirty="0">
                <a:solidFill>
                  <a:schemeClr val="bg1"/>
                </a:solidFill>
              </a:rPr>
              <a:t>genre </a:t>
            </a:r>
            <a:r>
              <a:rPr lang="fr-CH" dirty="0" err="1">
                <a:solidFill>
                  <a:schemeClr val="bg1"/>
                </a:solidFill>
              </a:rPr>
              <a:t>column</a:t>
            </a:r>
            <a:endParaRPr lang="fr-CH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No </a:t>
            </a:r>
            <a:r>
              <a:rPr lang="fr-CH" dirty="0" err="1">
                <a:solidFill>
                  <a:schemeClr val="bg1"/>
                </a:solidFill>
              </a:rPr>
              <a:t>interpretability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available</a:t>
            </a:r>
            <a:r>
              <a:rPr lang="fr-CH" dirty="0">
                <a:solidFill>
                  <a:schemeClr val="bg1"/>
                </a:solidFill>
              </a:rPr>
              <a:t>  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 22 </a:t>
            </a:r>
            <a:r>
              <a:rPr lang="fr-CH" dirty="0" err="1">
                <a:solidFill>
                  <a:schemeClr val="bg1"/>
                </a:solidFill>
                <a:sym typeface="Wingdings" panose="05000000000000000000" pitchFamily="2" charset="2"/>
              </a:rPr>
              <a:t>rows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CH" dirty="0" err="1">
                <a:solidFill>
                  <a:schemeClr val="bg1"/>
                </a:solidFill>
                <a:sym typeface="Wingdings" panose="05000000000000000000" pitchFamily="2" charset="2"/>
              </a:rPr>
              <a:t>removed</a:t>
            </a:r>
            <a:endParaRPr lang="fr-CH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59 duplicate </a:t>
            </a:r>
            <a:r>
              <a:rPr lang="fr-CH" dirty="0" err="1">
                <a:solidFill>
                  <a:schemeClr val="bg1"/>
                </a:solidFill>
              </a:rPr>
              <a:t>rows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removed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1998 and 2020 </a:t>
            </a:r>
            <a:r>
              <a:rPr lang="fr-CH" dirty="0" err="1">
                <a:solidFill>
                  <a:schemeClr val="bg1"/>
                </a:solidFill>
              </a:rPr>
              <a:t>year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rows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removed</a:t>
            </a:r>
            <a:endParaRPr lang="fr-CH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1 </a:t>
            </a:r>
            <a:r>
              <a:rPr lang="fr-CH" dirty="0" err="1">
                <a:solidFill>
                  <a:schemeClr val="bg1"/>
                </a:solidFill>
              </a:rPr>
              <a:t>song</a:t>
            </a:r>
            <a:r>
              <a:rPr lang="fr-CH" dirty="0">
                <a:solidFill>
                  <a:schemeClr val="bg1"/>
                </a:solidFill>
              </a:rPr>
              <a:t> for 1998, 3 </a:t>
            </a:r>
            <a:r>
              <a:rPr lang="fr-CH" dirty="0" err="1">
                <a:solidFill>
                  <a:schemeClr val="bg1"/>
                </a:solidFill>
              </a:rPr>
              <a:t>songs</a:t>
            </a:r>
            <a:r>
              <a:rPr lang="fr-CH" dirty="0">
                <a:solidFill>
                  <a:schemeClr val="bg1"/>
                </a:solidFill>
              </a:rPr>
              <a:t> for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Rescaled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some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features</a:t>
            </a:r>
            <a:r>
              <a:rPr lang="fr-CH" dirty="0">
                <a:solidFill>
                  <a:schemeClr val="bg1"/>
                </a:solidFill>
              </a:rPr>
              <a:t> for </a:t>
            </a:r>
            <a:r>
              <a:rPr lang="fr-CH" dirty="0" err="1">
                <a:solidFill>
                  <a:schemeClr val="bg1"/>
                </a:solidFill>
              </a:rPr>
              <a:t>visualization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purposes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Explicit </a:t>
            </a:r>
            <a:r>
              <a:rPr lang="fr-CH" dirty="0" err="1">
                <a:solidFill>
                  <a:schemeClr val="bg1"/>
                </a:solidFill>
              </a:rPr>
              <a:t>column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converted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from</a:t>
            </a:r>
            <a:r>
              <a:rPr lang="fr-CH" dirty="0">
                <a:solidFill>
                  <a:schemeClr val="bg1"/>
                </a:solidFill>
              </a:rPr>
              <a:t> FALSE | TRUE to 0 |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genre </a:t>
            </a:r>
            <a:r>
              <a:rPr lang="fr-CH" dirty="0" err="1">
                <a:solidFill>
                  <a:schemeClr val="bg1"/>
                </a:solidFill>
              </a:rPr>
              <a:t>column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splitted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into</a:t>
            </a:r>
            <a:r>
              <a:rPr lang="fr-CH" dirty="0">
                <a:solidFill>
                  <a:schemeClr val="bg1"/>
                </a:solidFill>
              </a:rPr>
              <a:t> multiple </a:t>
            </a:r>
            <a:r>
              <a:rPr lang="fr-CH" dirty="0" err="1">
                <a:solidFill>
                  <a:schemeClr val="bg1"/>
                </a:solidFill>
              </a:rPr>
              <a:t>columns</a:t>
            </a:r>
            <a:endParaRPr lang="fr-CH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1 for </a:t>
            </a:r>
            <a:r>
              <a:rPr lang="fr-CH" dirty="0" err="1">
                <a:solidFill>
                  <a:schemeClr val="bg1"/>
                </a:solidFill>
              </a:rPr>
              <a:t>each</a:t>
            </a:r>
            <a:r>
              <a:rPr lang="fr-CH" dirty="0">
                <a:solidFill>
                  <a:schemeClr val="bg1"/>
                </a:solidFill>
              </a:rPr>
              <a:t> genre, </a:t>
            </a:r>
            <a:r>
              <a:rPr lang="fr-CH" dirty="0" err="1">
                <a:solidFill>
                  <a:schemeClr val="bg1"/>
                </a:solidFill>
              </a:rPr>
              <a:t>binary</a:t>
            </a:r>
            <a:r>
              <a:rPr lang="fr-CH" dirty="0">
                <a:solidFill>
                  <a:schemeClr val="bg1"/>
                </a:solidFill>
              </a:rPr>
              <a:t>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Final </a:t>
            </a:r>
            <a:r>
              <a:rPr lang="fr-CH" dirty="0" err="1">
                <a:solidFill>
                  <a:schemeClr val="bg1"/>
                </a:solidFill>
              </a:rPr>
              <a:t>shape</a:t>
            </a:r>
            <a:r>
              <a:rPr lang="fr-CH" dirty="0">
                <a:solidFill>
                  <a:schemeClr val="bg1"/>
                </a:solidFill>
              </a:rPr>
              <a:t>: 1915 </a:t>
            </a:r>
            <a:r>
              <a:rPr lang="fr-CH" dirty="0" err="1">
                <a:solidFill>
                  <a:schemeClr val="bg1"/>
                </a:solidFill>
              </a:rPr>
              <a:t>songs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with</a:t>
            </a:r>
            <a:r>
              <a:rPr lang="fr-CH" dirty="0">
                <a:solidFill>
                  <a:schemeClr val="bg1"/>
                </a:solidFill>
              </a:rPr>
              <a:t> 31 </a:t>
            </a:r>
            <a:r>
              <a:rPr lang="fr-CH" dirty="0" err="1">
                <a:solidFill>
                  <a:schemeClr val="bg1"/>
                </a:solidFill>
              </a:rPr>
              <a:t>features</a:t>
            </a:r>
            <a:r>
              <a:rPr lang="fr-CH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38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55125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distribution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 Cleaning</a:t>
            </a:r>
            <a:endParaRPr lang="en-US" dirty="0"/>
          </a:p>
        </p:txBody>
      </p:sp>
      <p:sp>
        <p:nvSpPr>
          <p:cNvPr id="1267" name="TextBox 27">
            <a:extLst>
              <a:ext uri="{FF2B5EF4-FFF2-40B4-BE49-F238E27FC236}">
                <a16:creationId xmlns:a16="http://schemas.microsoft.com/office/drawing/2014/main" id="{FB2858FB-2DEC-2DA8-C0A5-731E24D7F9E7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sz="14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327" name="Graphic 24" descr="Badge Question Mark outline">
            <a:extLst>
              <a:ext uri="{FF2B5EF4-FFF2-40B4-BE49-F238E27FC236}">
                <a16:creationId xmlns:a16="http://schemas.microsoft.com/office/drawing/2014/main" id="{CCA5E7CE-AEAA-1407-39FA-388C8C058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9D97BAD-6A69-FFC7-3C85-C16F98F832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49661" y="-1680702"/>
            <a:ext cx="24613890" cy="246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4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55125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distribution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 Cleaning</a:t>
            </a:r>
            <a:endParaRPr lang="en-US" dirty="0"/>
          </a:p>
        </p:txBody>
      </p:sp>
      <p:sp>
        <p:nvSpPr>
          <p:cNvPr id="1267" name="TextBox 27">
            <a:extLst>
              <a:ext uri="{FF2B5EF4-FFF2-40B4-BE49-F238E27FC236}">
                <a16:creationId xmlns:a16="http://schemas.microsoft.com/office/drawing/2014/main" id="{FB2858FB-2DEC-2DA8-C0A5-731E24D7F9E7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sz="14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327" name="Graphic 24" descr="Badge Question Mark outline">
            <a:extLst>
              <a:ext uri="{FF2B5EF4-FFF2-40B4-BE49-F238E27FC236}">
                <a16:creationId xmlns:a16="http://schemas.microsoft.com/office/drawing/2014/main" id="{CCA5E7CE-AEAA-1407-39FA-388C8C058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9D97BAD-6A69-FFC7-3C85-C16F98F832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575419" y="1213130"/>
            <a:ext cx="14129083" cy="1412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0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EF8C628A-D4D5-4A8D-12B9-7E45A7DD3283}"/>
              </a:ext>
            </a:extLst>
          </p:cNvPr>
          <p:cNvSpPr/>
          <p:nvPr/>
        </p:nvSpPr>
        <p:spPr>
          <a:xfrm>
            <a:off x="10235883" y="4081936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3" name="Picture 1122" descr="A picture containing blur&#10;&#10;Description automatically generated">
            <a:extLst>
              <a:ext uri="{FF2B5EF4-FFF2-40B4-BE49-F238E27FC236}">
                <a16:creationId xmlns:a16="http://schemas.microsoft.com/office/drawing/2014/main" id="{002B0F29-30C9-D6A4-EE5F-6E77DB132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2" t="7383" r="16412" b="3169"/>
          <a:stretch>
            <a:fillRect/>
          </a:stretch>
        </p:blipFill>
        <p:spPr>
          <a:xfrm>
            <a:off x="10381306" y="4226519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AADA37ED-AC79-BFEA-CBC3-3E9AF1DB2C0C}"/>
              </a:ext>
            </a:extLst>
          </p:cNvPr>
          <p:cNvSpPr/>
          <p:nvPr/>
        </p:nvSpPr>
        <p:spPr>
          <a:xfrm>
            <a:off x="8534084" y="4081936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0" name="Picture 1119" descr="A group of women running on a track&#10;&#10;Description automatically generated">
            <a:extLst>
              <a:ext uri="{FF2B5EF4-FFF2-40B4-BE49-F238E27FC236}">
                <a16:creationId xmlns:a16="http://schemas.microsoft.com/office/drawing/2014/main" id="{E143274C-77A0-13C9-723C-DBC98769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20796" r="4795" b="23664"/>
          <a:stretch>
            <a:fillRect/>
          </a:stretch>
        </p:blipFill>
        <p:spPr>
          <a:xfrm>
            <a:off x="8679507" y="4226519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C88D4B27-5F9E-7486-8033-DD066EF23574}"/>
              </a:ext>
            </a:extLst>
          </p:cNvPr>
          <p:cNvSpPr/>
          <p:nvPr/>
        </p:nvSpPr>
        <p:spPr>
          <a:xfrm>
            <a:off x="6832284" y="4081936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17" name="Picture 11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A966CD6-A3C3-2BEE-8C10-0A5A0F9BA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6515" r="26787" b="12168"/>
          <a:stretch>
            <a:fillRect/>
          </a:stretch>
        </p:blipFill>
        <p:spPr>
          <a:xfrm>
            <a:off x="6977707" y="4226519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31FB566-3027-7830-E8D0-F99924A3AFA5}"/>
              </a:ext>
            </a:extLst>
          </p:cNvPr>
          <p:cNvSpPr/>
          <p:nvPr/>
        </p:nvSpPr>
        <p:spPr>
          <a:xfrm>
            <a:off x="5130484" y="4081936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00" name="Picture 1099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3E481247-9F5B-D6B7-4FA3-9E2609C83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6" r="5257" b="23075"/>
          <a:stretch>
            <a:fillRect/>
          </a:stretch>
        </p:blipFill>
        <p:spPr>
          <a:xfrm>
            <a:off x="5275907" y="4226519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8520B531-5001-B21E-3F0A-9CCF920DCB97}"/>
              </a:ext>
            </a:extLst>
          </p:cNvPr>
          <p:cNvSpPr/>
          <p:nvPr/>
        </p:nvSpPr>
        <p:spPr>
          <a:xfrm>
            <a:off x="3428684" y="4081936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93" name="Picture 1092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B486F9DE-0FFB-8C21-D3C7-A7163AEF5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8" b="438"/>
          <a:stretch>
            <a:fillRect/>
          </a:stretch>
        </p:blipFill>
        <p:spPr>
          <a:xfrm>
            <a:off x="3574107" y="4226519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9880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Shows</a:t>
            </a: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9F076165-A7E2-15AD-222A-EF926B22C27E}"/>
              </a:ext>
            </a:extLst>
          </p:cNvPr>
          <p:cNvGrpSpPr/>
          <p:nvPr/>
        </p:nvGrpSpPr>
        <p:grpSpPr>
          <a:xfrm>
            <a:off x="5407332" y="1410823"/>
            <a:ext cx="6456183" cy="1448528"/>
            <a:chOff x="5407332" y="1322985"/>
            <a:chExt cx="6449706" cy="14485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5407332" y="1322985"/>
              <a:ext cx="6449706" cy="777524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da-DK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Ipsumdolor sit amet,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5407332" y="2222238"/>
              <a:ext cx="6449705" cy="54927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3AB3C346-2A0C-5F16-FF6C-F872B78A3CDD}"/>
              </a:ext>
            </a:extLst>
          </p:cNvPr>
          <p:cNvSpPr/>
          <p:nvPr/>
        </p:nvSpPr>
        <p:spPr>
          <a:xfrm>
            <a:off x="3428684" y="1322985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BDF7D0C-D082-7C3C-3B78-62501D9804E1}"/>
              </a:ext>
            </a:extLst>
          </p:cNvPr>
          <p:cNvGrpSpPr/>
          <p:nvPr/>
        </p:nvGrpSpPr>
        <p:grpSpPr>
          <a:xfrm>
            <a:off x="3779700" y="1670250"/>
            <a:ext cx="925600" cy="929674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1031" name="Freeform 7">
              <a:extLst>
                <a:ext uri="{FF2B5EF4-FFF2-40B4-BE49-F238E27FC236}">
                  <a16:creationId xmlns:a16="http://schemas.microsoft.com/office/drawing/2014/main" id="{627845EC-5C0F-BAAB-69F5-7F525563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Freeform 8">
              <a:extLst>
                <a:ext uri="{FF2B5EF4-FFF2-40B4-BE49-F238E27FC236}">
                  <a16:creationId xmlns:a16="http://schemas.microsoft.com/office/drawing/2014/main" id="{D268D43F-3FAA-868D-B5A8-C75DC627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A3BE0FDA-E015-BC14-80E4-83A9798B7D58}"/>
              </a:ext>
            </a:extLst>
          </p:cNvPr>
          <p:cNvGrpSpPr/>
          <p:nvPr/>
        </p:nvGrpSpPr>
        <p:grpSpPr>
          <a:xfrm>
            <a:off x="3474402" y="3254074"/>
            <a:ext cx="8340500" cy="520978"/>
            <a:chOff x="3474402" y="3304255"/>
            <a:chExt cx="8340500" cy="520978"/>
          </a:xfrm>
        </p:grpSpPr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0CAFA6BC-DFA3-9DEC-26E7-62A4028368F4}"/>
                </a:ext>
              </a:extLst>
            </p:cNvPr>
            <p:cNvSpPr/>
            <p:nvPr/>
          </p:nvSpPr>
          <p:spPr>
            <a:xfrm>
              <a:off x="3474402" y="3304255"/>
              <a:ext cx="1581914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Categories</a:t>
              </a:r>
            </a:p>
          </p:txBody>
        </p: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7C708A3F-5188-C29B-FDFF-98E45E79F8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6316" y="3564744"/>
              <a:ext cx="626482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00CF852F-76F7-792C-C59D-A7BF8AF7F3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4472" y="3362316"/>
              <a:ext cx="280430" cy="404857"/>
              <a:chOff x="3379789" y="1452563"/>
              <a:chExt cx="239713" cy="346075"/>
            </a:xfrm>
          </p:grpSpPr>
          <p:sp>
            <p:nvSpPr>
              <p:cNvPr id="1055" name="Freeform 5">
                <a:extLst>
                  <a:ext uri="{FF2B5EF4-FFF2-40B4-BE49-F238E27FC236}">
                    <a16:creationId xmlns:a16="http://schemas.microsoft.com/office/drawing/2014/main" id="{DC865CCE-1DA0-687A-08B3-31DB4431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951" y="1452563"/>
                <a:ext cx="179388" cy="271463"/>
              </a:xfrm>
              <a:custGeom>
                <a:avLst/>
                <a:gdLst>
                  <a:gd name="T0" fmla="*/ 48 w 48"/>
                  <a:gd name="T1" fmla="*/ 48 h 72"/>
                  <a:gd name="T2" fmla="*/ 24 w 48"/>
                  <a:gd name="T3" fmla="*/ 72 h 72"/>
                  <a:gd name="T4" fmla="*/ 0 w 48"/>
                  <a:gd name="T5" fmla="*/ 48 h 72"/>
                  <a:gd name="T6" fmla="*/ 0 w 48"/>
                  <a:gd name="T7" fmla="*/ 24 h 72"/>
                  <a:gd name="T8" fmla="*/ 24 w 48"/>
                  <a:gd name="T9" fmla="*/ 0 h 72"/>
                  <a:gd name="T10" fmla="*/ 48 w 48"/>
                  <a:gd name="T11" fmla="*/ 24 h 72"/>
                  <a:gd name="T12" fmla="*/ 48 w 48"/>
                  <a:gd name="T1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2">
                    <a:moveTo>
                      <a:pt x="48" y="48"/>
                    </a:moveTo>
                    <a:cubicBezTo>
                      <a:pt x="48" y="61"/>
                      <a:pt x="37" y="72"/>
                      <a:pt x="24" y="72"/>
                    </a:cubicBezTo>
                    <a:cubicBezTo>
                      <a:pt x="11" y="72"/>
                      <a:pt x="0" y="61"/>
                      <a:pt x="0" y="4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lnTo>
                      <a:pt x="48" y="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6">
                <a:extLst>
                  <a:ext uri="{FF2B5EF4-FFF2-40B4-BE49-F238E27FC236}">
                    <a16:creationId xmlns:a16="http://schemas.microsoft.com/office/drawing/2014/main" id="{3771F763-EE57-F67C-C120-8DC9FD690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9" y="1603376"/>
                <a:ext cx="239713" cy="150813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8 h 40"/>
                  <a:gd name="T4" fmla="*/ 32 w 64"/>
                  <a:gd name="T5" fmla="*/ 40 h 40"/>
                  <a:gd name="T6" fmla="*/ 64 w 64"/>
                  <a:gd name="T7" fmla="*/ 8 h 40"/>
                  <a:gd name="T8" fmla="*/ 64 w 6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14" y="40"/>
                      <a:pt x="32" y="40"/>
                    </a:cubicBezTo>
                    <a:cubicBezTo>
                      <a:pt x="50" y="40"/>
                      <a:pt x="64" y="26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7" name="Line 7">
                <a:extLst>
                  <a:ext uri="{FF2B5EF4-FFF2-40B4-BE49-F238E27FC236}">
                    <a16:creationId xmlns:a16="http://schemas.microsoft.com/office/drawing/2014/main" id="{7DCFCEF6-A8AD-B167-9828-453493139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754188"/>
                <a:ext cx="0" cy="4445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8" name="Line 8">
                <a:extLst>
                  <a:ext uri="{FF2B5EF4-FFF2-40B4-BE49-F238E27FC236}">
                    <a16:creationId xmlns:a16="http://schemas.microsoft.com/office/drawing/2014/main" id="{70DFB225-CFFA-8101-4B2D-E4752C4F5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452563"/>
                <a:ext cx="0" cy="46038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9" name="Line 9">
                <a:extLst>
                  <a:ext uri="{FF2B5EF4-FFF2-40B4-BE49-F238E27FC236}">
                    <a16:creationId xmlns:a16="http://schemas.microsoft.com/office/drawing/2014/main" id="{6D369F14-D487-C886-03D3-73CE4AE2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9014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0" name="Line 10">
                <a:extLst>
                  <a:ext uri="{FF2B5EF4-FFF2-40B4-BE49-F238E27FC236}">
                    <a16:creationId xmlns:a16="http://schemas.microsoft.com/office/drawing/2014/main" id="{AADC040B-8981-8286-C5AA-10CED92A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689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1" name="Line 11">
                <a:extLst>
                  <a:ext uri="{FF2B5EF4-FFF2-40B4-BE49-F238E27FC236}">
                    <a16:creationId xmlns:a16="http://schemas.microsoft.com/office/drawing/2014/main" id="{8FF7EDC1-5B01-680D-EF62-2783F0480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789" y="1633538"/>
                <a:ext cx="239713" cy="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Line 12">
                <a:extLst>
                  <a:ext uri="{FF2B5EF4-FFF2-40B4-BE49-F238E27FC236}">
                    <a16:creationId xmlns:a16="http://schemas.microsoft.com/office/drawing/2014/main" id="{BB8138A0-7ED5-6B97-AFF3-93B30804B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43051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Line 13">
                <a:extLst>
                  <a:ext uri="{FF2B5EF4-FFF2-40B4-BE49-F238E27FC236}">
                    <a16:creationId xmlns:a16="http://schemas.microsoft.com/office/drawing/2014/main" id="{F44F0C17-DF5A-737C-BB13-2EBFDF3F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73213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4" name="Line 14">
                <a:extLst>
                  <a:ext uri="{FF2B5EF4-FFF2-40B4-BE49-F238E27FC236}">
                    <a16:creationId xmlns:a16="http://schemas.microsoft.com/office/drawing/2014/main" id="{393067CD-2555-074B-8673-A7DD75685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43051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5" name="Line 15">
                <a:extLst>
                  <a:ext uri="{FF2B5EF4-FFF2-40B4-BE49-F238E27FC236}">
                    <a16:creationId xmlns:a16="http://schemas.microsoft.com/office/drawing/2014/main" id="{41534FA8-63C6-2AED-1217-BB333A5C6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73213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6" name="Line 16">
                <a:extLst>
                  <a:ext uri="{FF2B5EF4-FFF2-40B4-BE49-F238E27FC236}">
                    <a16:creationId xmlns:a16="http://schemas.microsoft.com/office/drawing/2014/main" id="{3FAD3B57-FB43-451B-909A-EFCDCD576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603376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Line 17">
                <a:extLst>
                  <a:ext uri="{FF2B5EF4-FFF2-40B4-BE49-F238E27FC236}">
                    <a16:creationId xmlns:a16="http://schemas.microsoft.com/office/drawing/2014/main" id="{1E4BF722-32BD-11BE-21A0-80B6222E6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603376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080" name="TextBox 1079">
            <a:extLst>
              <a:ext uri="{FF2B5EF4-FFF2-40B4-BE49-F238E27FC236}">
                <a16:creationId xmlns:a16="http://schemas.microsoft.com/office/drawing/2014/main" id="{1BEF3AF5-14E5-C9BC-DF1A-C0EDAA456BD7}"/>
              </a:ext>
            </a:extLst>
          </p:cNvPr>
          <p:cNvSpPr txBox="1"/>
          <p:nvPr/>
        </p:nvSpPr>
        <p:spPr>
          <a:xfrm>
            <a:off x="3574107" y="5646994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Podcasts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A95394E9-09EA-6486-F0EA-FC814D42AB55}"/>
              </a:ext>
            </a:extLst>
          </p:cNvPr>
          <p:cNvSpPr txBox="1"/>
          <p:nvPr/>
        </p:nvSpPr>
        <p:spPr>
          <a:xfrm>
            <a:off x="5275907" y="5646994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Originals &amp; Exclusive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4C916562-31E7-758F-0144-014A80B1D74B}"/>
              </a:ext>
            </a:extLst>
          </p:cNvPr>
          <p:cNvSpPr txBox="1"/>
          <p:nvPr/>
        </p:nvSpPr>
        <p:spPr>
          <a:xfrm>
            <a:off x="6977707" y="5646994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Stories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8AC8FBD6-607E-A274-2AA7-690A2032C6D0}"/>
              </a:ext>
            </a:extLst>
          </p:cNvPr>
          <p:cNvSpPr txBox="1"/>
          <p:nvPr/>
        </p:nvSpPr>
        <p:spPr>
          <a:xfrm>
            <a:off x="8679507" y="5646994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Sports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9C93A85A-D1B7-9014-6137-5B75C0A4A289}"/>
              </a:ext>
            </a:extLst>
          </p:cNvPr>
          <p:cNvSpPr txBox="1"/>
          <p:nvPr/>
        </p:nvSpPr>
        <p:spPr>
          <a:xfrm>
            <a:off x="10381306" y="5646994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 Crime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8" name="Rectangle: Rounded Corners 1087">
            <a:extLst>
              <a:ext uri="{FF2B5EF4-FFF2-40B4-BE49-F238E27FC236}">
                <a16:creationId xmlns:a16="http://schemas.microsoft.com/office/drawing/2014/main" id="{B79FA537-C2D8-C659-F14D-F1D7E48489C8}"/>
              </a:ext>
            </a:extLst>
          </p:cNvPr>
          <p:cNvSpPr/>
          <p:nvPr/>
        </p:nvSpPr>
        <p:spPr>
          <a:xfrm>
            <a:off x="3574107" y="4226519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9" name="Rectangle: Rounded Corners 1088">
            <a:extLst>
              <a:ext uri="{FF2B5EF4-FFF2-40B4-BE49-F238E27FC236}">
                <a16:creationId xmlns:a16="http://schemas.microsoft.com/office/drawing/2014/main" id="{A90C5E38-2EE8-B14B-C1B9-7BFA851CB313}"/>
              </a:ext>
            </a:extLst>
          </p:cNvPr>
          <p:cNvSpPr/>
          <p:nvPr/>
        </p:nvSpPr>
        <p:spPr>
          <a:xfrm>
            <a:off x="5275907" y="4226519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2" name="Rectangle: Rounded Corners 1091">
            <a:extLst>
              <a:ext uri="{FF2B5EF4-FFF2-40B4-BE49-F238E27FC236}">
                <a16:creationId xmlns:a16="http://schemas.microsoft.com/office/drawing/2014/main" id="{9A3751BA-F5C5-311D-936F-E0879C347E88}"/>
              </a:ext>
            </a:extLst>
          </p:cNvPr>
          <p:cNvSpPr/>
          <p:nvPr/>
        </p:nvSpPr>
        <p:spPr>
          <a:xfrm>
            <a:off x="10381306" y="4226519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F0572132-C941-2577-083B-A9EC3B0A3412}"/>
              </a:ext>
            </a:extLst>
          </p:cNvPr>
          <p:cNvGrpSpPr/>
          <p:nvPr/>
        </p:nvGrpSpPr>
        <p:grpSpPr>
          <a:xfrm rot="1467908">
            <a:off x="4082970" y="4615531"/>
            <a:ext cx="319060" cy="557000"/>
            <a:chOff x="6364288" y="3625850"/>
            <a:chExt cx="187325" cy="327025"/>
          </a:xfrm>
        </p:grpSpPr>
        <p:sp>
          <p:nvSpPr>
            <p:cNvPr id="1096" name="Freeform 33">
              <a:extLst>
                <a:ext uri="{FF2B5EF4-FFF2-40B4-BE49-F238E27FC236}">
                  <a16:creationId xmlns:a16="http://schemas.microsoft.com/office/drawing/2014/main" id="{8EAD49A5-C096-984E-274C-E44103D07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625850"/>
              <a:ext cx="107950" cy="53975"/>
            </a:xfrm>
            <a:custGeom>
              <a:avLst/>
              <a:gdLst>
                <a:gd name="T0" fmla="*/ 0 w 68"/>
                <a:gd name="T1" fmla="*/ 34 h 34"/>
                <a:gd name="T2" fmla="*/ 35 w 68"/>
                <a:gd name="T3" fmla="*/ 0 h 34"/>
                <a:gd name="T4" fmla="*/ 68 w 6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34">
                  <a:moveTo>
                    <a:pt x="0" y="34"/>
                  </a:moveTo>
                  <a:lnTo>
                    <a:pt x="35" y="0"/>
                  </a:lnTo>
                  <a:lnTo>
                    <a:pt x="68" y="3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Freeform 34">
              <a:extLst>
                <a:ext uri="{FF2B5EF4-FFF2-40B4-BE49-F238E27FC236}">
                  <a16:creationId xmlns:a16="http://schemas.microsoft.com/office/drawing/2014/main" id="{E68594FE-F693-FAF2-7DB8-9EB56971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625850"/>
              <a:ext cx="134938" cy="327025"/>
            </a:xfrm>
            <a:custGeom>
              <a:avLst/>
              <a:gdLst>
                <a:gd name="T0" fmla="*/ 0 w 85"/>
                <a:gd name="T1" fmla="*/ 206 h 206"/>
                <a:gd name="T2" fmla="*/ 0 w 85"/>
                <a:gd name="T3" fmla="*/ 91 h 206"/>
                <a:gd name="T4" fmla="*/ 85 w 85"/>
                <a:gd name="T5" fmla="*/ 148 h 206"/>
                <a:gd name="T6" fmla="*/ 85 w 8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06">
                  <a:moveTo>
                    <a:pt x="0" y="206"/>
                  </a:moveTo>
                  <a:lnTo>
                    <a:pt x="0" y="91"/>
                  </a:lnTo>
                  <a:lnTo>
                    <a:pt x="85" y="148"/>
                  </a:lnTo>
                  <a:lnTo>
                    <a:pt x="8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A9396425-0093-2AC2-4FDC-29E439FBA5A6}"/>
              </a:ext>
            </a:extLst>
          </p:cNvPr>
          <p:cNvGrpSpPr>
            <a:grpSpLocks noChangeAspect="1"/>
          </p:cNvGrpSpPr>
          <p:nvPr/>
        </p:nvGrpSpPr>
        <p:grpSpPr>
          <a:xfrm>
            <a:off x="5774640" y="4649093"/>
            <a:ext cx="339320" cy="489877"/>
            <a:chOff x="3379789" y="1452563"/>
            <a:chExt cx="239713" cy="346075"/>
          </a:xfrm>
        </p:grpSpPr>
        <p:sp>
          <p:nvSpPr>
            <p:cNvPr id="1102" name="Freeform 5">
              <a:extLst>
                <a:ext uri="{FF2B5EF4-FFF2-40B4-BE49-F238E27FC236}">
                  <a16:creationId xmlns:a16="http://schemas.microsoft.com/office/drawing/2014/main" id="{12F4580C-45D2-ED0C-CB87-632D5DCA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Freeform 6">
              <a:extLst>
                <a:ext uri="{FF2B5EF4-FFF2-40B4-BE49-F238E27FC236}">
                  <a16:creationId xmlns:a16="http://schemas.microsoft.com/office/drawing/2014/main" id="{35B7E238-A0C8-3C1F-AC59-0DAB0111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7">
              <a:extLst>
                <a:ext uri="{FF2B5EF4-FFF2-40B4-BE49-F238E27FC236}">
                  <a16:creationId xmlns:a16="http://schemas.microsoft.com/office/drawing/2014/main" id="{3EF71DB3-4605-DABB-7C36-2A37C5581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8">
              <a:extLst>
                <a:ext uri="{FF2B5EF4-FFF2-40B4-BE49-F238E27FC236}">
                  <a16:creationId xmlns:a16="http://schemas.microsoft.com/office/drawing/2014/main" id="{06ED6812-0CA8-5444-ECA3-3B4E78C5E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9">
              <a:extLst>
                <a:ext uri="{FF2B5EF4-FFF2-40B4-BE49-F238E27FC236}">
                  <a16:creationId xmlns:a16="http://schemas.microsoft.com/office/drawing/2014/main" id="{74507F92-D42A-7DE0-58A0-4F528E09B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10">
              <a:extLst>
                <a:ext uri="{FF2B5EF4-FFF2-40B4-BE49-F238E27FC236}">
                  <a16:creationId xmlns:a16="http://schemas.microsoft.com/office/drawing/2014/main" id="{73301753-894C-3E8C-C3BD-B5DC6BDCF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Line 11">
              <a:extLst>
                <a:ext uri="{FF2B5EF4-FFF2-40B4-BE49-F238E27FC236}">
                  <a16:creationId xmlns:a16="http://schemas.microsoft.com/office/drawing/2014/main" id="{6E852EB8-AF39-EC3F-5BE2-01D1F64DD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Line 12">
              <a:extLst>
                <a:ext uri="{FF2B5EF4-FFF2-40B4-BE49-F238E27FC236}">
                  <a16:creationId xmlns:a16="http://schemas.microsoft.com/office/drawing/2014/main" id="{F85BECD7-9336-51B1-0CCF-72BCFB6AD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Line 13">
              <a:extLst>
                <a:ext uri="{FF2B5EF4-FFF2-40B4-BE49-F238E27FC236}">
                  <a16:creationId xmlns:a16="http://schemas.microsoft.com/office/drawing/2014/main" id="{94DE48C5-0E4E-0A38-ED1C-E089A24D3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Line 14">
              <a:extLst>
                <a:ext uri="{FF2B5EF4-FFF2-40B4-BE49-F238E27FC236}">
                  <a16:creationId xmlns:a16="http://schemas.microsoft.com/office/drawing/2014/main" id="{C14C6DEC-77D2-2C27-4B4B-3DC7ACC67C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Line 15">
              <a:extLst>
                <a:ext uri="{FF2B5EF4-FFF2-40B4-BE49-F238E27FC236}">
                  <a16:creationId xmlns:a16="http://schemas.microsoft.com/office/drawing/2014/main" id="{940A951E-27FF-38E3-3ED7-7E9464FD2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Line 16">
              <a:extLst>
                <a:ext uri="{FF2B5EF4-FFF2-40B4-BE49-F238E27FC236}">
                  <a16:creationId xmlns:a16="http://schemas.microsoft.com/office/drawing/2014/main" id="{7ED34907-9095-5E4A-A8E2-8D78E6B0B5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Line 17">
              <a:extLst>
                <a:ext uri="{FF2B5EF4-FFF2-40B4-BE49-F238E27FC236}">
                  <a16:creationId xmlns:a16="http://schemas.microsoft.com/office/drawing/2014/main" id="{15131A71-48EE-079C-1E09-576FD7C86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0" name="Rectangle: Rounded Corners 1089">
            <a:extLst>
              <a:ext uri="{FF2B5EF4-FFF2-40B4-BE49-F238E27FC236}">
                <a16:creationId xmlns:a16="http://schemas.microsoft.com/office/drawing/2014/main" id="{D63D5CEC-4914-DE98-1CA4-32FA53621536}"/>
              </a:ext>
            </a:extLst>
          </p:cNvPr>
          <p:cNvSpPr/>
          <p:nvPr/>
        </p:nvSpPr>
        <p:spPr>
          <a:xfrm>
            <a:off x="6977707" y="4226519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1" name="Rectangle: Rounded Corners 1090">
            <a:extLst>
              <a:ext uri="{FF2B5EF4-FFF2-40B4-BE49-F238E27FC236}">
                <a16:creationId xmlns:a16="http://schemas.microsoft.com/office/drawing/2014/main" id="{D7161439-0909-DD97-1224-F70C81F11499}"/>
              </a:ext>
            </a:extLst>
          </p:cNvPr>
          <p:cNvSpPr/>
          <p:nvPr/>
        </p:nvSpPr>
        <p:spPr>
          <a:xfrm>
            <a:off x="8679507" y="4226519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7F4C3640-C503-0E9A-FDF9-44351D1E6A7D}"/>
              </a:ext>
            </a:extLst>
          </p:cNvPr>
          <p:cNvGrpSpPr/>
          <p:nvPr/>
        </p:nvGrpSpPr>
        <p:grpSpPr>
          <a:xfrm>
            <a:off x="7415787" y="4657379"/>
            <a:ext cx="460626" cy="473304"/>
            <a:chOff x="7007226" y="3251201"/>
            <a:chExt cx="346075" cy="355600"/>
          </a:xfrm>
        </p:grpSpPr>
        <p:sp>
          <p:nvSpPr>
            <p:cNvPr id="1126" name="Freeform 11">
              <a:extLst>
                <a:ext uri="{FF2B5EF4-FFF2-40B4-BE49-F238E27FC236}">
                  <a16:creationId xmlns:a16="http://schemas.microsoft.com/office/drawing/2014/main" id="{07113BFB-36A0-402A-7ED7-CC6860B38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Freeform 12">
              <a:extLst>
                <a:ext uri="{FF2B5EF4-FFF2-40B4-BE49-F238E27FC236}">
                  <a16:creationId xmlns:a16="http://schemas.microsoft.com/office/drawing/2014/main" id="{E4786947-0078-20C3-01AF-CA2C0F047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59277EFF-DD14-027E-C7BF-8742BB9ED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Freeform 14">
              <a:extLst>
                <a:ext uri="{FF2B5EF4-FFF2-40B4-BE49-F238E27FC236}">
                  <a16:creationId xmlns:a16="http://schemas.microsoft.com/office/drawing/2014/main" id="{3AF2DA0E-D58B-2C14-1E67-F00A7322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Freeform 15">
              <a:extLst>
                <a:ext uri="{FF2B5EF4-FFF2-40B4-BE49-F238E27FC236}">
                  <a16:creationId xmlns:a16="http://schemas.microsoft.com/office/drawing/2014/main" id="{1AF5B1D5-998F-1BC8-B062-1A2AECB9F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6">
              <a:extLst>
                <a:ext uri="{FF2B5EF4-FFF2-40B4-BE49-F238E27FC236}">
                  <a16:creationId xmlns:a16="http://schemas.microsoft.com/office/drawing/2014/main" id="{EFACBC6A-C980-567E-09A0-5C05F3C91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7">
              <a:extLst>
                <a:ext uri="{FF2B5EF4-FFF2-40B4-BE49-F238E27FC236}">
                  <a16:creationId xmlns:a16="http://schemas.microsoft.com/office/drawing/2014/main" id="{4DAB077D-0257-16F1-DFCA-5F461B0CF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C40FE313-DEA2-D9BB-7637-E51864B5D97D}"/>
              </a:ext>
            </a:extLst>
          </p:cNvPr>
          <p:cNvGrpSpPr/>
          <p:nvPr/>
        </p:nvGrpSpPr>
        <p:grpSpPr>
          <a:xfrm>
            <a:off x="10820443" y="4671113"/>
            <a:ext cx="458513" cy="445836"/>
            <a:chOff x="4859339" y="2905126"/>
            <a:chExt cx="344487" cy="334963"/>
          </a:xfrm>
        </p:grpSpPr>
        <p:sp>
          <p:nvSpPr>
            <p:cNvPr id="1134" name="Freeform 45">
              <a:extLst>
                <a:ext uri="{FF2B5EF4-FFF2-40B4-BE49-F238E27FC236}">
                  <a16:creationId xmlns:a16="http://schemas.microsoft.com/office/drawing/2014/main" id="{8F900556-C065-3FC2-A873-AA07DEA23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Oval 46">
              <a:extLst>
                <a:ext uri="{FF2B5EF4-FFF2-40B4-BE49-F238E27FC236}">
                  <a16:creationId xmlns:a16="http://schemas.microsoft.com/office/drawing/2014/main" id="{75E8E610-C544-D905-AECE-7E3F396EE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Freeform 47">
              <a:extLst>
                <a:ext uri="{FF2B5EF4-FFF2-40B4-BE49-F238E27FC236}">
                  <a16:creationId xmlns:a16="http://schemas.microsoft.com/office/drawing/2014/main" id="{B725EA20-0896-71D5-75AA-77994A97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Oval 48">
              <a:extLst>
                <a:ext uri="{FF2B5EF4-FFF2-40B4-BE49-F238E27FC236}">
                  <a16:creationId xmlns:a16="http://schemas.microsoft.com/office/drawing/2014/main" id="{5A71AD13-6997-4973-12CC-69607753B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Freeform 49">
              <a:extLst>
                <a:ext uri="{FF2B5EF4-FFF2-40B4-BE49-F238E27FC236}">
                  <a16:creationId xmlns:a16="http://schemas.microsoft.com/office/drawing/2014/main" id="{E69345DD-E7E0-F7CD-8112-B681E89C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134">
              <a:extLst>
                <a:ext uri="{FF2B5EF4-FFF2-40B4-BE49-F238E27FC236}">
                  <a16:creationId xmlns:a16="http://schemas.microsoft.com/office/drawing/2014/main" id="{B64258DB-8533-C6A9-A9DF-42AF788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Oval 135">
              <a:extLst>
                <a:ext uri="{FF2B5EF4-FFF2-40B4-BE49-F238E27FC236}">
                  <a16:creationId xmlns:a16="http://schemas.microsoft.com/office/drawing/2014/main" id="{3CA0574B-A20B-C905-ED6D-4D7CE7458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136">
              <a:extLst>
                <a:ext uri="{FF2B5EF4-FFF2-40B4-BE49-F238E27FC236}">
                  <a16:creationId xmlns:a16="http://schemas.microsoft.com/office/drawing/2014/main" id="{54732AB1-C470-8D5D-6039-F89EB436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Oval 137">
              <a:extLst>
                <a:ext uri="{FF2B5EF4-FFF2-40B4-BE49-F238E27FC236}">
                  <a16:creationId xmlns:a16="http://schemas.microsoft.com/office/drawing/2014/main" id="{BEC3CF21-7117-C56F-BE4E-E17B775DC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3" name="Freeform 138">
              <a:extLst>
                <a:ext uri="{FF2B5EF4-FFF2-40B4-BE49-F238E27FC236}">
                  <a16:creationId xmlns:a16="http://schemas.microsoft.com/office/drawing/2014/main" id="{CA807DFA-2560-212C-1783-77BDD8BE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A48330E2-D85E-C99D-B33D-ACF3E4C10F31}"/>
              </a:ext>
            </a:extLst>
          </p:cNvPr>
          <p:cNvGrpSpPr/>
          <p:nvPr/>
        </p:nvGrpSpPr>
        <p:grpSpPr>
          <a:xfrm>
            <a:off x="9139485" y="4684656"/>
            <a:ext cx="416831" cy="418751"/>
            <a:chOff x="9169401" y="3255963"/>
            <a:chExt cx="344488" cy="346075"/>
          </a:xfrm>
        </p:grpSpPr>
        <p:sp>
          <p:nvSpPr>
            <p:cNvPr id="1145" name="Oval 166">
              <a:extLst>
                <a:ext uri="{FF2B5EF4-FFF2-40B4-BE49-F238E27FC236}">
                  <a16:creationId xmlns:a16="http://schemas.microsoft.com/office/drawing/2014/main" id="{5A8E75BD-7FDC-0B0B-AB39-3E0F6CEC6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9401" y="3255963"/>
              <a:ext cx="344488" cy="34607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Freeform 167">
              <a:extLst>
                <a:ext uri="{FF2B5EF4-FFF2-40B4-BE49-F238E27FC236}">
                  <a16:creationId xmlns:a16="http://schemas.microsoft.com/office/drawing/2014/main" id="{87465C25-EB7B-5737-ABA6-90AC9D01B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851" y="3313113"/>
              <a:ext cx="255588" cy="233363"/>
            </a:xfrm>
            <a:custGeom>
              <a:avLst/>
              <a:gdLst>
                <a:gd name="T0" fmla="*/ 0 w 68"/>
                <a:gd name="T1" fmla="*/ 62 h 62"/>
                <a:gd name="T2" fmla="*/ 68 w 68"/>
                <a:gd name="T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" h="62">
                  <a:moveTo>
                    <a:pt x="0" y="62"/>
                  </a:moveTo>
                  <a:cubicBezTo>
                    <a:pt x="6" y="45"/>
                    <a:pt x="23" y="8"/>
                    <a:pt x="68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Freeform 168">
              <a:extLst>
                <a:ext uri="{FF2B5EF4-FFF2-40B4-BE49-F238E27FC236}">
                  <a16:creationId xmlns:a16="http://schemas.microsoft.com/office/drawing/2014/main" id="{ABA13DDF-28D7-0DF2-DB18-A4C29DEF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6" y="3313113"/>
              <a:ext cx="228600" cy="258763"/>
            </a:xfrm>
            <a:custGeom>
              <a:avLst/>
              <a:gdLst>
                <a:gd name="T0" fmla="*/ 0 w 61"/>
                <a:gd name="T1" fmla="*/ 0 h 69"/>
                <a:gd name="T2" fmla="*/ 61 w 6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1" h="69">
                  <a:moveTo>
                    <a:pt x="0" y="0"/>
                  </a:moveTo>
                  <a:cubicBezTo>
                    <a:pt x="19" y="7"/>
                    <a:pt x="53" y="25"/>
                    <a:pt x="61" y="69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Freeform 169">
              <a:extLst>
                <a:ext uri="{FF2B5EF4-FFF2-40B4-BE49-F238E27FC236}">
                  <a16:creationId xmlns:a16="http://schemas.microsoft.com/office/drawing/2014/main" id="{9B26020D-B9F2-76AC-BEEE-DE8F153F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3255963"/>
              <a:ext cx="146050" cy="134938"/>
            </a:xfrm>
            <a:custGeom>
              <a:avLst/>
              <a:gdLst>
                <a:gd name="T0" fmla="*/ 39 w 39"/>
                <a:gd name="T1" fmla="*/ 0 h 36"/>
                <a:gd name="T2" fmla="*/ 39 w 39"/>
                <a:gd name="T3" fmla="*/ 2 h 36"/>
                <a:gd name="T4" fmla="*/ 5 w 39"/>
                <a:gd name="T5" fmla="*/ 36 h 36"/>
                <a:gd name="T6" fmla="*/ 0 w 39"/>
                <a:gd name="T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6">
                  <a:moveTo>
                    <a:pt x="39" y="0"/>
                  </a:moveTo>
                  <a:cubicBezTo>
                    <a:pt x="39" y="1"/>
                    <a:pt x="39" y="1"/>
                    <a:pt x="39" y="2"/>
                  </a:cubicBezTo>
                  <a:cubicBezTo>
                    <a:pt x="39" y="21"/>
                    <a:pt x="24" y="36"/>
                    <a:pt x="5" y="36"/>
                  </a:cubicBezTo>
                  <a:cubicBezTo>
                    <a:pt x="3" y="36"/>
                    <a:pt x="2" y="36"/>
                    <a:pt x="0" y="3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170">
              <a:extLst>
                <a:ext uri="{FF2B5EF4-FFF2-40B4-BE49-F238E27FC236}">
                  <a16:creationId xmlns:a16="http://schemas.microsoft.com/office/drawing/2014/main" id="{2729C7B1-898E-5855-DF02-832601689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8626" y="3406775"/>
              <a:ext cx="195263" cy="195263"/>
            </a:xfrm>
            <a:custGeom>
              <a:avLst/>
              <a:gdLst>
                <a:gd name="T0" fmla="*/ 5 w 52"/>
                <a:gd name="T1" fmla="*/ 52 h 52"/>
                <a:gd name="T2" fmla="*/ 0 w 52"/>
                <a:gd name="T3" fmla="*/ 34 h 52"/>
                <a:gd name="T4" fmla="*/ 34 w 52"/>
                <a:gd name="T5" fmla="*/ 0 h 52"/>
                <a:gd name="T6" fmla="*/ 52 w 52"/>
                <a:gd name="T7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5" y="52"/>
                  </a:moveTo>
                  <a:cubicBezTo>
                    <a:pt x="2" y="46"/>
                    <a:pt x="0" y="40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" y="0"/>
                    <a:pt x="47" y="2"/>
                    <a:pt x="52" y="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0D655A-0383-A902-98A3-1041EDB30D5B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42FDB-CC0E-DD97-84E5-CD4BB45B08F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064B15-C5DB-1F11-6036-CE7C365DEED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2" name="Freeform 197">
              <a:extLst>
                <a:ext uri="{FF2B5EF4-FFF2-40B4-BE49-F238E27FC236}">
                  <a16:creationId xmlns:a16="http://schemas.microsoft.com/office/drawing/2014/main" id="{E50A8475-21DD-5A46-D5C9-2754F8B0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8">
              <a:extLst>
                <a:ext uri="{FF2B5EF4-FFF2-40B4-BE49-F238E27FC236}">
                  <a16:creationId xmlns:a16="http://schemas.microsoft.com/office/drawing/2014/main" id="{1E50F554-1AE8-B28C-BC1A-7DE5B864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199">
              <a:extLst>
                <a:ext uri="{FF2B5EF4-FFF2-40B4-BE49-F238E27FC236}">
                  <a16:creationId xmlns:a16="http://schemas.microsoft.com/office/drawing/2014/main" id="{C15D174E-C5E3-2DB6-16C6-F8854E9F3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00">
              <a:extLst>
                <a:ext uri="{FF2B5EF4-FFF2-40B4-BE49-F238E27FC236}">
                  <a16:creationId xmlns:a16="http://schemas.microsoft.com/office/drawing/2014/main" id="{8F7E0C09-EE84-A0A3-F000-C4EEF8514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Freeform 201">
              <a:extLst>
                <a:ext uri="{FF2B5EF4-FFF2-40B4-BE49-F238E27FC236}">
                  <a16:creationId xmlns:a16="http://schemas.microsoft.com/office/drawing/2014/main" id="{9ACC7446-58A4-70BE-EC30-31169CFA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3C9144E4-66FC-F28C-161C-01DDAC273703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4" name="Oval 187">
              <a:extLst>
                <a:ext uri="{FF2B5EF4-FFF2-40B4-BE49-F238E27FC236}">
                  <a16:creationId xmlns:a16="http://schemas.microsoft.com/office/drawing/2014/main" id="{8E24CDAA-CFF2-6D4C-1C40-F68A7216D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Oval 188">
              <a:extLst>
                <a:ext uri="{FF2B5EF4-FFF2-40B4-BE49-F238E27FC236}">
                  <a16:creationId xmlns:a16="http://schemas.microsoft.com/office/drawing/2014/main" id="{ACCAA116-E9C8-9E88-2270-2CBFDCFA3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Oval 189">
              <a:extLst>
                <a:ext uri="{FF2B5EF4-FFF2-40B4-BE49-F238E27FC236}">
                  <a16:creationId xmlns:a16="http://schemas.microsoft.com/office/drawing/2014/main" id="{3DC41914-E6B6-F050-545E-90434EF2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90">
              <a:extLst>
                <a:ext uri="{FF2B5EF4-FFF2-40B4-BE49-F238E27FC236}">
                  <a16:creationId xmlns:a16="http://schemas.microsoft.com/office/drawing/2014/main" id="{B6E34C9B-E298-9EEA-3E40-A178E78C4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91">
              <a:extLst>
                <a:ext uri="{FF2B5EF4-FFF2-40B4-BE49-F238E27FC236}">
                  <a16:creationId xmlns:a16="http://schemas.microsoft.com/office/drawing/2014/main" id="{797BB4E9-5014-7B77-A908-2D97CB168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92">
              <a:extLst>
                <a:ext uri="{FF2B5EF4-FFF2-40B4-BE49-F238E27FC236}">
                  <a16:creationId xmlns:a16="http://schemas.microsoft.com/office/drawing/2014/main" id="{3C3DE496-CEC8-D738-37D4-718419B6E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9782AD-4B70-B7C5-9E60-E7CD127ED664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AC6F6-1529-C8D6-9CE3-61A652AC6D6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9" name="Graphic 38" descr="Customer review outline">
            <a:extLst>
              <a:ext uri="{FF2B5EF4-FFF2-40B4-BE49-F238E27FC236}">
                <a16:creationId xmlns:a16="http://schemas.microsoft.com/office/drawing/2014/main" id="{5ADD2B2B-9559-1EC9-3BDA-2182825AD5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0" name="Rectangle 18">
            <a:extLst>
              <a:ext uri="{FF2B5EF4-FFF2-40B4-BE49-F238E27FC236}">
                <a16:creationId xmlns:a16="http://schemas.microsoft.com/office/drawing/2014/main" id="{5B91DF84-4E5A-FC0D-E551-EC4054F21E55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1" name="Rectangle: Single Corner Rounded 52">
            <a:extLst>
              <a:ext uri="{FF2B5EF4-FFF2-40B4-BE49-F238E27FC236}">
                <a16:creationId xmlns:a16="http://schemas.microsoft.com/office/drawing/2014/main" id="{C22B6EFC-5CD4-AF02-D989-94C3D5DBED1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TextBox 19">
            <a:extLst>
              <a:ext uri="{FF2B5EF4-FFF2-40B4-BE49-F238E27FC236}">
                <a16:creationId xmlns:a16="http://schemas.microsoft.com/office/drawing/2014/main" id="{08ECE771-10C7-CCF2-2304-40F43B9C273C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3" name="TextBox 20">
            <a:extLst>
              <a:ext uri="{FF2B5EF4-FFF2-40B4-BE49-F238E27FC236}">
                <a16:creationId xmlns:a16="http://schemas.microsoft.com/office/drawing/2014/main" id="{7B83DFFE-A9F7-D864-4931-A9DFF4F88ED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94" name="TextBox 23">
            <a:extLst>
              <a:ext uri="{FF2B5EF4-FFF2-40B4-BE49-F238E27FC236}">
                <a16:creationId xmlns:a16="http://schemas.microsoft.com/office/drawing/2014/main" id="{45BADD04-0A73-44AA-204D-07DE1749815C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95" name="TextBox 24">
            <a:extLst>
              <a:ext uri="{FF2B5EF4-FFF2-40B4-BE49-F238E27FC236}">
                <a16:creationId xmlns:a16="http://schemas.microsoft.com/office/drawing/2014/main" id="{093F1790-38ED-CEC1-1706-299D8AEFFED2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96" name="Straight Connector 34">
            <a:extLst>
              <a:ext uri="{FF2B5EF4-FFF2-40B4-BE49-F238E27FC236}">
                <a16:creationId xmlns:a16="http://schemas.microsoft.com/office/drawing/2014/main" id="{14FBF90A-B1F7-9E61-9840-631ABCEEE61C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7" name="Straight Connector 35">
            <a:extLst>
              <a:ext uri="{FF2B5EF4-FFF2-40B4-BE49-F238E27FC236}">
                <a16:creationId xmlns:a16="http://schemas.microsoft.com/office/drawing/2014/main" id="{987F75E4-993D-50AE-5557-A452FBDC25D0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8" name="TextBox 5">
            <a:extLst>
              <a:ext uri="{FF2B5EF4-FFF2-40B4-BE49-F238E27FC236}">
                <a16:creationId xmlns:a16="http://schemas.microsoft.com/office/drawing/2014/main" id="{2949F2AB-2BBF-DFA9-041A-CFCDAAA12212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99" name="Group 1047">
            <a:extLst>
              <a:ext uri="{FF2B5EF4-FFF2-40B4-BE49-F238E27FC236}">
                <a16:creationId xmlns:a16="http://schemas.microsoft.com/office/drawing/2014/main" id="{91933ABE-2658-C59E-34FB-DE34785F9CF8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0" name="Rectangle 80">
              <a:extLst>
                <a:ext uri="{FF2B5EF4-FFF2-40B4-BE49-F238E27FC236}">
                  <a16:creationId xmlns:a16="http://schemas.microsoft.com/office/drawing/2014/main" id="{9CD9E2AA-C876-7AB6-884E-1ECA7AC0E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1" name="Rectangle 81">
              <a:extLst>
                <a:ext uri="{FF2B5EF4-FFF2-40B4-BE49-F238E27FC236}">
                  <a16:creationId xmlns:a16="http://schemas.microsoft.com/office/drawing/2014/main" id="{C3431654-72DC-AA7B-707B-E14968441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2" name="Rectangle 82">
              <a:extLst>
                <a:ext uri="{FF2B5EF4-FFF2-40B4-BE49-F238E27FC236}">
                  <a16:creationId xmlns:a16="http://schemas.microsoft.com/office/drawing/2014/main" id="{CAB2B5EE-E281-BDFD-2757-C07A840A9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Rectangle 83">
              <a:extLst>
                <a:ext uri="{FF2B5EF4-FFF2-40B4-BE49-F238E27FC236}">
                  <a16:creationId xmlns:a16="http://schemas.microsoft.com/office/drawing/2014/main" id="{20D308F6-7F88-C0C7-2187-E59702DAF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Rectangle 84">
              <a:extLst>
                <a:ext uri="{FF2B5EF4-FFF2-40B4-BE49-F238E27FC236}">
                  <a16:creationId xmlns:a16="http://schemas.microsoft.com/office/drawing/2014/main" id="{1AE8B865-D5FE-5F6E-E6CC-D39D353A5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Rectangle 85">
              <a:extLst>
                <a:ext uri="{FF2B5EF4-FFF2-40B4-BE49-F238E27FC236}">
                  <a16:creationId xmlns:a16="http://schemas.microsoft.com/office/drawing/2014/main" id="{DE4041F0-3407-210E-D8F3-7C091C459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6" name="Group 1035">
            <a:extLst>
              <a:ext uri="{FF2B5EF4-FFF2-40B4-BE49-F238E27FC236}">
                <a16:creationId xmlns:a16="http://schemas.microsoft.com/office/drawing/2014/main" id="{FDB70057-742F-9EDD-0D31-F6377FDCF0D0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07" name="Freeform 90">
              <a:extLst>
                <a:ext uri="{FF2B5EF4-FFF2-40B4-BE49-F238E27FC236}">
                  <a16:creationId xmlns:a16="http://schemas.microsoft.com/office/drawing/2014/main" id="{379DD709-D801-ED97-F4C0-4675D6556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Line 91">
              <a:extLst>
                <a:ext uri="{FF2B5EF4-FFF2-40B4-BE49-F238E27FC236}">
                  <a16:creationId xmlns:a16="http://schemas.microsoft.com/office/drawing/2014/main" id="{B554AD24-FD87-F1D1-57CC-D747F3D32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Line 92">
              <a:extLst>
                <a:ext uri="{FF2B5EF4-FFF2-40B4-BE49-F238E27FC236}">
                  <a16:creationId xmlns:a16="http://schemas.microsoft.com/office/drawing/2014/main" id="{327AC2F0-2319-B1EA-0AA1-EB3F8ACD55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Oval 93">
              <a:extLst>
                <a:ext uri="{FF2B5EF4-FFF2-40B4-BE49-F238E27FC236}">
                  <a16:creationId xmlns:a16="http://schemas.microsoft.com/office/drawing/2014/main" id="{02C44BB8-A107-1913-9693-F7FB0E642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Line 94">
              <a:extLst>
                <a:ext uri="{FF2B5EF4-FFF2-40B4-BE49-F238E27FC236}">
                  <a16:creationId xmlns:a16="http://schemas.microsoft.com/office/drawing/2014/main" id="{759D91C7-4573-6A1F-37C3-6C940D847A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Freeform 95">
              <a:extLst>
                <a:ext uri="{FF2B5EF4-FFF2-40B4-BE49-F238E27FC236}">
                  <a16:creationId xmlns:a16="http://schemas.microsoft.com/office/drawing/2014/main" id="{630BA9F2-B471-DCBF-B172-43E4C1B97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13" name="TextBox 1">
            <a:extLst>
              <a:ext uri="{FF2B5EF4-FFF2-40B4-BE49-F238E27FC236}">
                <a16:creationId xmlns:a16="http://schemas.microsoft.com/office/drawing/2014/main" id="{B6A5BC48-E183-CDEE-815F-E3B83CC619EC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214" name="Group 3">
            <a:extLst>
              <a:ext uri="{FF2B5EF4-FFF2-40B4-BE49-F238E27FC236}">
                <a16:creationId xmlns:a16="http://schemas.microsoft.com/office/drawing/2014/main" id="{2CB4488D-A62D-BE65-FA8E-BB328372BFB7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15" name="Freeform 244">
              <a:extLst>
                <a:ext uri="{FF2B5EF4-FFF2-40B4-BE49-F238E27FC236}">
                  <a16:creationId xmlns:a16="http://schemas.microsoft.com/office/drawing/2014/main" id="{9CC5315E-22BD-BB76-73D0-8F806C1E7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Freeform 245">
              <a:extLst>
                <a:ext uri="{FF2B5EF4-FFF2-40B4-BE49-F238E27FC236}">
                  <a16:creationId xmlns:a16="http://schemas.microsoft.com/office/drawing/2014/main" id="{10EE533B-88F5-1F35-5992-9B4A504FB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246">
              <a:extLst>
                <a:ext uri="{FF2B5EF4-FFF2-40B4-BE49-F238E27FC236}">
                  <a16:creationId xmlns:a16="http://schemas.microsoft.com/office/drawing/2014/main" id="{14266F72-8E5E-CF45-3C85-9AB9DB06C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Line 247">
              <a:extLst>
                <a:ext uri="{FF2B5EF4-FFF2-40B4-BE49-F238E27FC236}">
                  <a16:creationId xmlns:a16="http://schemas.microsoft.com/office/drawing/2014/main" id="{9F2FD8A5-FF99-EE24-3153-D42A81C9C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9" name="Line 248">
              <a:extLst>
                <a:ext uri="{FF2B5EF4-FFF2-40B4-BE49-F238E27FC236}">
                  <a16:creationId xmlns:a16="http://schemas.microsoft.com/office/drawing/2014/main" id="{4CE9DA2E-4DAE-77CD-8048-D5229F64AF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0" name="Line 249">
              <a:extLst>
                <a:ext uri="{FF2B5EF4-FFF2-40B4-BE49-F238E27FC236}">
                  <a16:creationId xmlns:a16="http://schemas.microsoft.com/office/drawing/2014/main" id="{011AF62E-34E1-2C6A-6EEF-70DB30383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Line 250">
              <a:extLst>
                <a:ext uri="{FF2B5EF4-FFF2-40B4-BE49-F238E27FC236}">
                  <a16:creationId xmlns:a16="http://schemas.microsoft.com/office/drawing/2014/main" id="{F5447D56-2E51-1AD6-CED8-8B97A0E5A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51">
              <a:extLst>
                <a:ext uri="{FF2B5EF4-FFF2-40B4-BE49-F238E27FC236}">
                  <a16:creationId xmlns:a16="http://schemas.microsoft.com/office/drawing/2014/main" id="{C9E9B299-6E5A-6F8C-2292-F07B377C0A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52">
              <a:extLst>
                <a:ext uri="{FF2B5EF4-FFF2-40B4-BE49-F238E27FC236}">
                  <a16:creationId xmlns:a16="http://schemas.microsoft.com/office/drawing/2014/main" id="{BB97A0A5-6EA9-D3FC-F467-6442BA44E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4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705008-7107-9565-5D62-352CCD4C6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25" name="Group 9">
            <a:extLst>
              <a:ext uri="{FF2B5EF4-FFF2-40B4-BE49-F238E27FC236}">
                <a16:creationId xmlns:a16="http://schemas.microsoft.com/office/drawing/2014/main" id="{976E969D-B14B-A609-C298-E277A4C12BF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26" name="Freeform 5">
              <a:extLst>
                <a:ext uri="{FF2B5EF4-FFF2-40B4-BE49-F238E27FC236}">
                  <a16:creationId xmlns:a16="http://schemas.microsoft.com/office/drawing/2014/main" id="{083AF434-3CA3-8CF5-E0C4-ECAD2847F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Freeform 6">
              <a:extLst>
                <a:ext uri="{FF2B5EF4-FFF2-40B4-BE49-F238E27FC236}">
                  <a16:creationId xmlns:a16="http://schemas.microsoft.com/office/drawing/2014/main" id="{B1F318D3-338B-4A61-74CB-AE21863DC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7">
              <a:extLst>
                <a:ext uri="{FF2B5EF4-FFF2-40B4-BE49-F238E27FC236}">
                  <a16:creationId xmlns:a16="http://schemas.microsoft.com/office/drawing/2014/main" id="{FC123D20-0028-40F4-3BE5-52BBE9C84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9" name="Line 8">
              <a:extLst>
                <a:ext uri="{FF2B5EF4-FFF2-40B4-BE49-F238E27FC236}">
                  <a16:creationId xmlns:a16="http://schemas.microsoft.com/office/drawing/2014/main" id="{E7FB95A9-8CB3-23FD-7693-2702BB1023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0" name="Line 9">
              <a:extLst>
                <a:ext uri="{FF2B5EF4-FFF2-40B4-BE49-F238E27FC236}">
                  <a16:creationId xmlns:a16="http://schemas.microsoft.com/office/drawing/2014/main" id="{6F8AB60F-69B1-DC3A-F946-1F66CDC6D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1" name="Line 10">
              <a:extLst>
                <a:ext uri="{FF2B5EF4-FFF2-40B4-BE49-F238E27FC236}">
                  <a16:creationId xmlns:a16="http://schemas.microsoft.com/office/drawing/2014/main" id="{FFA5018B-9665-9711-A70A-791AA20FBB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Line 11">
              <a:extLst>
                <a:ext uri="{FF2B5EF4-FFF2-40B4-BE49-F238E27FC236}">
                  <a16:creationId xmlns:a16="http://schemas.microsoft.com/office/drawing/2014/main" id="{6E61BDA3-37FB-8351-479C-567F7BA27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12">
              <a:extLst>
                <a:ext uri="{FF2B5EF4-FFF2-40B4-BE49-F238E27FC236}">
                  <a16:creationId xmlns:a16="http://schemas.microsoft.com/office/drawing/2014/main" id="{ACBEEBA2-D60D-F423-2C91-0AF063B41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13">
              <a:extLst>
                <a:ext uri="{FF2B5EF4-FFF2-40B4-BE49-F238E27FC236}">
                  <a16:creationId xmlns:a16="http://schemas.microsoft.com/office/drawing/2014/main" id="{AD3C3523-D393-B576-A9CA-F5C25821F8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14">
              <a:extLst>
                <a:ext uri="{FF2B5EF4-FFF2-40B4-BE49-F238E27FC236}">
                  <a16:creationId xmlns:a16="http://schemas.microsoft.com/office/drawing/2014/main" id="{7DCEC7FB-F403-623E-4493-E746F8F164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5">
              <a:extLst>
                <a:ext uri="{FF2B5EF4-FFF2-40B4-BE49-F238E27FC236}">
                  <a16:creationId xmlns:a16="http://schemas.microsoft.com/office/drawing/2014/main" id="{2FE6DA1B-BD5C-F19D-9393-14C263060C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6">
              <a:extLst>
                <a:ext uri="{FF2B5EF4-FFF2-40B4-BE49-F238E27FC236}">
                  <a16:creationId xmlns:a16="http://schemas.microsoft.com/office/drawing/2014/main" id="{6CC72B46-44FA-116D-59A1-84AD8EA14F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7">
              <a:extLst>
                <a:ext uri="{FF2B5EF4-FFF2-40B4-BE49-F238E27FC236}">
                  <a16:creationId xmlns:a16="http://schemas.microsoft.com/office/drawing/2014/main" id="{26D31983-3A52-5C76-EC99-4510BC894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39" name="TextBox 2">
            <a:extLst>
              <a:ext uri="{FF2B5EF4-FFF2-40B4-BE49-F238E27FC236}">
                <a16:creationId xmlns:a16="http://schemas.microsoft.com/office/drawing/2014/main" id="{5BBF6869-C2B5-ABE8-B99A-F5C9DB1CD4C9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0" name="TextBox 1119">
            <a:extLst>
              <a:ext uri="{FF2B5EF4-FFF2-40B4-BE49-F238E27FC236}">
                <a16:creationId xmlns:a16="http://schemas.microsoft.com/office/drawing/2014/main" id="{EB59C523-8A3B-38D2-13AD-FF59F8840F9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1" name="Group 1120">
            <a:extLst>
              <a:ext uri="{FF2B5EF4-FFF2-40B4-BE49-F238E27FC236}">
                <a16:creationId xmlns:a16="http://schemas.microsoft.com/office/drawing/2014/main" id="{BBE60E55-EC00-BED0-90EE-47BB6224355F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2" name="Freeform 197">
              <a:extLst>
                <a:ext uri="{FF2B5EF4-FFF2-40B4-BE49-F238E27FC236}">
                  <a16:creationId xmlns:a16="http://schemas.microsoft.com/office/drawing/2014/main" id="{ABFEDF68-65F8-A95D-37B9-B008DAD3B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Freeform 198">
              <a:extLst>
                <a:ext uri="{FF2B5EF4-FFF2-40B4-BE49-F238E27FC236}">
                  <a16:creationId xmlns:a16="http://schemas.microsoft.com/office/drawing/2014/main" id="{81B276F1-ED5E-6939-4F5F-132040729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4" name="Rectangle 199">
              <a:extLst>
                <a:ext uri="{FF2B5EF4-FFF2-40B4-BE49-F238E27FC236}">
                  <a16:creationId xmlns:a16="http://schemas.microsoft.com/office/drawing/2014/main" id="{2BC5E06A-DFEF-1342-6818-8E7223513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Freeform 200">
              <a:extLst>
                <a:ext uri="{FF2B5EF4-FFF2-40B4-BE49-F238E27FC236}">
                  <a16:creationId xmlns:a16="http://schemas.microsoft.com/office/drawing/2014/main" id="{F519268B-3CA1-21EF-73A2-14F399047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Freeform 201">
              <a:extLst>
                <a:ext uri="{FF2B5EF4-FFF2-40B4-BE49-F238E27FC236}">
                  <a16:creationId xmlns:a16="http://schemas.microsoft.com/office/drawing/2014/main" id="{BE9A7AC3-450E-9BD2-6F5C-2529581CA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7" name="Group 1126">
            <a:extLst>
              <a:ext uri="{FF2B5EF4-FFF2-40B4-BE49-F238E27FC236}">
                <a16:creationId xmlns:a16="http://schemas.microsoft.com/office/drawing/2014/main" id="{0EE7FF89-55DB-616D-434A-66FE4932FAE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48" name="Oval 187">
              <a:extLst>
                <a:ext uri="{FF2B5EF4-FFF2-40B4-BE49-F238E27FC236}">
                  <a16:creationId xmlns:a16="http://schemas.microsoft.com/office/drawing/2014/main" id="{F9C47F54-5E5E-B546-23AA-4C5AB26C1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Oval 188">
              <a:extLst>
                <a:ext uri="{FF2B5EF4-FFF2-40B4-BE49-F238E27FC236}">
                  <a16:creationId xmlns:a16="http://schemas.microsoft.com/office/drawing/2014/main" id="{6CC737F3-21DF-F7C7-AA28-D5B83FFD3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Oval 189">
              <a:extLst>
                <a:ext uri="{FF2B5EF4-FFF2-40B4-BE49-F238E27FC236}">
                  <a16:creationId xmlns:a16="http://schemas.microsoft.com/office/drawing/2014/main" id="{03A35062-0DA6-3430-AB77-11BA34E1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190">
              <a:extLst>
                <a:ext uri="{FF2B5EF4-FFF2-40B4-BE49-F238E27FC236}">
                  <a16:creationId xmlns:a16="http://schemas.microsoft.com/office/drawing/2014/main" id="{EE1AFC94-437C-5E5A-E4C8-38370707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2" name="Freeform 191">
              <a:extLst>
                <a:ext uri="{FF2B5EF4-FFF2-40B4-BE49-F238E27FC236}">
                  <a16:creationId xmlns:a16="http://schemas.microsoft.com/office/drawing/2014/main" id="{EEBD4330-447D-BA69-C64D-E861E81C6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3" name="Freeform 192">
              <a:extLst>
                <a:ext uri="{FF2B5EF4-FFF2-40B4-BE49-F238E27FC236}">
                  <a16:creationId xmlns:a16="http://schemas.microsoft.com/office/drawing/2014/main" id="{5F4B5424-C861-7C98-B97F-9F2971EA3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4" name="TextBox 25">
            <a:extLst>
              <a:ext uri="{FF2B5EF4-FFF2-40B4-BE49-F238E27FC236}">
                <a16:creationId xmlns:a16="http://schemas.microsoft.com/office/drawing/2014/main" id="{73419AF6-B068-ED3B-C571-9198FF421CCB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55" name="TextBox 26">
            <a:extLst>
              <a:ext uri="{FF2B5EF4-FFF2-40B4-BE49-F238E27FC236}">
                <a16:creationId xmlns:a16="http://schemas.microsoft.com/office/drawing/2014/main" id="{4F103C76-E8B1-1E34-AE65-E74608C370DD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56" name="Graphic 41" descr="Badge Question Mark outline">
            <a:extLst>
              <a:ext uri="{FF2B5EF4-FFF2-40B4-BE49-F238E27FC236}">
                <a16:creationId xmlns:a16="http://schemas.microsoft.com/office/drawing/2014/main" id="{F4AE7B06-93D1-02A0-C7CC-88EDB79D17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57" name="Graphic 42" descr="Customer review outline">
            <a:extLst>
              <a:ext uri="{FF2B5EF4-FFF2-40B4-BE49-F238E27FC236}">
                <a16:creationId xmlns:a16="http://schemas.microsoft.com/office/drawing/2014/main" id="{B6F2B688-9D28-8AEE-CD2F-00E6E102F7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58" name="Rectangle 18">
            <a:extLst>
              <a:ext uri="{FF2B5EF4-FFF2-40B4-BE49-F238E27FC236}">
                <a16:creationId xmlns:a16="http://schemas.microsoft.com/office/drawing/2014/main" id="{BC0665C2-662D-70BF-5DB7-3A8D4BACE44F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59" name="Rectangle: Single Corner Rounded 52">
            <a:extLst>
              <a:ext uri="{FF2B5EF4-FFF2-40B4-BE49-F238E27FC236}">
                <a16:creationId xmlns:a16="http://schemas.microsoft.com/office/drawing/2014/main" id="{6DFF61C0-BB78-C8D8-432A-867EA5EEE85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TextBox 19">
            <a:extLst>
              <a:ext uri="{FF2B5EF4-FFF2-40B4-BE49-F238E27FC236}">
                <a16:creationId xmlns:a16="http://schemas.microsoft.com/office/drawing/2014/main" id="{65515779-E94E-8273-439A-89C70AB85CE4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261" name="TextBox 20">
            <a:extLst>
              <a:ext uri="{FF2B5EF4-FFF2-40B4-BE49-F238E27FC236}">
                <a16:creationId xmlns:a16="http://schemas.microsoft.com/office/drawing/2014/main" id="{40B5D07B-7D28-1AEA-101A-94F3B672171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262" name="TextBox 22">
            <a:extLst>
              <a:ext uri="{FF2B5EF4-FFF2-40B4-BE49-F238E27FC236}">
                <a16:creationId xmlns:a16="http://schemas.microsoft.com/office/drawing/2014/main" id="{6930694A-C980-CB8C-E42E-FEFB24E58C3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63" name="TextBox 23">
            <a:extLst>
              <a:ext uri="{FF2B5EF4-FFF2-40B4-BE49-F238E27FC236}">
                <a16:creationId xmlns:a16="http://schemas.microsoft.com/office/drawing/2014/main" id="{6CF9AF04-22E0-22D0-21ED-32AA3D08F48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64" name="TextBox 24">
            <a:extLst>
              <a:ext uri="{FF2B5EF4-FFF2-40B4-BE49-F238E27FC236}">
                <a16:creationId xmlns:a16="http://schemas.microsoft.com/office/drawing/2014/main" id="{94412993-A8CE-27AC-40D6-CC10D77367A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65" name="Straight Connector 34">
            <a:extLst>
              <a:ext uri="{FF2B5EF4-FFF2-40B4-BE49-F238E27FC236}">
                <a16:creationId xmlns:a16="http://schemas.microsoft.com/office/drawing/2014/main" id="{8F8747EA-A858-2CBA-FFC8-D922B5EA50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Connector 35">
            <a:extLst>
              <a:ext uri="{FF2B5EF4-FFF2-40B4-BE49-F238E27FC236}">
                <a16:creationId xmlns:a16="http://schemas.microsoft.com/office/drawing/2014/main" id="{80E67A10-AABA-ECB0-E6CE-2060118C917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7" name="TextBox 5">
            <a:extLst>
              <a:ext uri="{FF2B5EF4-FFF2-40B4-BE49-F238E27FC236}">
                <a16:creationId xmlns:a16="http://schemas.microsoft.com/office/drawing/2014/main" id="{12E431B1-BEFA-CBA1-B6CC-4B5A179FEFB7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68" name="Group 1047">
            <a:extLst>
              <a:ext uri="{FF2B5EF4-FFF2-40B4-BE49-F238E27FC236}">
                <a16:creationId xmlns:a16="http://schemas.microsoft.com/office/drawing/2014/main" id="{4128C19E-96DB-D52E-09CD-4A8F970B50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69" name="Rectangle 80">
              <a:extLst>
                <a:ext uri="{FF2B5EF4-FFF2-40B4-BE49-F238E27FC236}">
                  <a16:creationId xmlns:a16="http://schemas.microsoft.com/office/drawing/2014/main" id="{248B4D11-66A8-8083-D362-518619842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0" name="Rectangle 81">
              <a:extLst>
                <a:ext uri="{FF2B5EF4-FFF2-40B4-BE49-F238E27FC236}">
                  <a16:creationId xmlns:a16="http://schemas.microsoft.com/office/drawing/2014/main" id="{7642B370-2AAB-8CF0-B9AC-E52E36C96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1" name="Rectangle 82">
              <a:extLst>
                <a:ext uri="{FF2B5EF4-FFF2-40B4-BE49-F238E27FC236}">
                  <a16:creationId xmlns:a16="http://schemas.microsoft.com/office/drawing/2014/main" id="{486E228D-4813-27FF-4C0E-DED158971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Rectangle 83">
              <a:extLst>
                <a:ext uri="{FF2B5EF4-FFF2-40B4-BE49-F238E27FC236}">
                  <a16:creationId xmlns:a16="http://schemas.microsoft.com/office/drawing/2014/main" id="{47E0106B-CE3F-7D17-44EE-EC56C0F48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Rectangle 84">
              <a:extLst>
                <a:ext uri="{FF2B5EF4-FFF2-40B4-BE49-F238E27FC236}">
                  <a16:creationId xmlns:a16="http://schemas.microsoft.com/office/drawing/2014/main" id="{603047D3-1DD4-6A3A-593E-622B59CD5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Rectangle 85">
              <a:extLst>
                <a:ext uri="{FF2B5EF4-FFF2-40B4-BE49-F238E27FC236}">
                  <a16:creationId xmlns:a16="http://schemas.microsoft.com/office/drawing/2014/main" id="{E655936C-5924-2868-F740-3FE9A65B2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5" name="Group 1035">
            <a:extLst>
              <a:ext uri="{FF2B5EF4-FFF2-40B4-BE49-F238E27FC236}">
                <a16:creationId xmlns:a16="http://schemas.microsoft.com/office/drawing/2014/main" id="{37E3C309-C7F1-0A22-A142-F8F23446F767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6" name="Freeform 90">
              <a:extLst>
                <a:ext uri="{FF2B5EF4-FFF2-40B4-BE49-F238E27FC236}">
                  <a16:creationId xmlns:a16="http://schemas.microsoft.com/office/drawing/2014/main" id="{24EB78AA-A296-2A68-6FD5-389ECA987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7" name="Line 91">
              <a:extLst>
                <a:ext uri="{FF2B5EF4-FFF2-40B4-BE49-F238E27FC236}">
                  <a16:creationId xmlns:a16="http://schemas.microsoft.com/office/drawing/2014/main" id="{BDB96019-1F05-8116-3366-9A891AD0A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8" name="Line 92">
              <a:extLst>
                <a:ext uri="{FF2B5EF4-FFF2-40B4-BE49-F238E27FC236}">
                  <a16:creationId xmlns:a16="http://schemas.microsoft.com/office/drawing/2014/main" id="{0A3AB2A1-454C-768E-A4D8-D8D2B64A2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Oval 93">
              <a:extLst>
                <a:ext uri="{FF2B5EF4-FFF2-40B4-BE49-F238E27FC236}">
                  <a16:creationId xmlns:a16="http://schemas.microsoft.com/office/drawing/2014/main" id="{C27CB055-BB09-0577-43EA-46D5C8CF6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Line 94">
              <a:extLst>
                <a:ext uri="{FF2B5EF4-FFF2-40B4-BE49-F238E27FC236}">
                  <a16:creationId xmlns:a16="http://schemas.microsoft.com/office/drawing/2014/main" id="{299E14AF-7435-806A-0C56-A67208EA4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Freeform 95">
              <a:extLst>
                <a:ext uri="{FF2B5EF4-FFF2-40B4-BE49-F238E27FC236}">
                  <a16:creationId xmlns:a16="http://schemas.microsoft.com/office/drawing/2014/main" id="{AD756B50-8754-D834-8578-AF0565913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2" name="Group 1166">
            <a:extLst>
              <a:ext uri="{FF2B5EF4-FFF2-40B4-BE49-F238E27FC236}">
                <a16:creationId xmlns:a16="http://schemas.microsoft.com/office/drawing/2014/main" id="{265856B5-EA8F-1558-7261-90B7BB64B82F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3" name="Freeform 244">
              <a:extLst>
                <a:ext uri="{FF2B5EF4-FFF2-40B4-BE49-F238E27FC236}">
                  <a16:creationId xmlns:a16="http://schemas.microsoft.com/office/drawing/2014/main" id="{9FBCE80F-C7B1-9162-C7E4-BA3628101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4" name="Freeform 245">
              <a:extLst>
                <a:ext uri="{FF2B5EF4-FFF2-40B4-BE49-F238E27FC236}">
                  <a16:creationId xmlns:a16="http://schemas.microsoft.com/office/drawing/2014/main" id="{B91D48BD-4F41-A6AF-07AC-E0FC7C0A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5" name="Line 246">
              <a:extLst>
                <a:ext uri="{FF2B5EF4-FFF2-40B4-BE49-F238E27FC236}">
                  <a16:creationId xmlns:a16="http://schemas.microsoft.com/office/drawing/2014/main" id="{42F96E9C-126F-85D8-1265-2C57EB4366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Line 247">
              <a:extLst>
                <a:ext uri="{FF2B5EF4-FFF2-40B4-BE49-F238E27FC236}">
                  <a16:creationId xmlns:a16="http://schemas.microsoft.com/office/drawing/2014/main" id="{7BC6EBE1-4FEE-5AC0-3E13-F35A7CF9D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8">
              <a:extLst>
                <a:ext uri="{FF2B5EF4-FFF2-40B4-BE49-F238E27FC236}">
                  <a16:creationId xmlns:a16="http://schemas.microsoft.com/office/drawing/2014/main" id="{52D6A1C7-5B9F-C121-B8E9-434EC312E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9">
              <a:extLst>
                <a:ext uri="{FF2B5EF4-FFF2-40B4-BE49-F238E27FC236}">
                  <a16:creationId xmlns:a16="http://schemas.microsoft.com/office/drawing/2014/main" id="{B6BC4EEA-BEF8-9E65-7634-8C90DB06A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50">
              <a:extLst>
                <a:ext uri="{FF2B5EF4-FFF2-40B4-BE49-F238E27FC236}">
                  <a16:creationId xmlns:a16="http://schemas.microsoft.com/office/drawing/2014/main" id="{ADC2B333-51D8-AB70-D52E-723BAB244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51">
              <a:extLst>
                <a:ext uri="{FF2B5EF4-FFF2-40B4-BE49-F238E27FC236}">
                  <a16:creationId xmlns:a16="http://schemas.microsoft.com/office/drawing/2014/main" id="{5933F763-3087-5609-EB2A-5125E6B51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2">
              <a:extLst>
                <a:ext uri="{FF2B5EF4-FFF2-40B4-BE49-F238E27FC236}">
                  <a16:creationId xmlns:a16="http://schemas.microsoft.com/office/drawing/2014/main" id="{CCC83548-11E7-B577-1939-FBC95AFDE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9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05BF5E20-B01A-C25A-3FF7-123E2205C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3" name="Group 3">
            <a:extLst>
              <a:ext uri="{FF2B5EF4-FFF2-40B4-BE49-F238E27FC236}">
                <a16:creationId xmlns:a16="http://schemas.microsoft.com/office/drawing/2014/main" id="{5F8B5108-3EBD-B4F3-43A0-4ECEF33991E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4" name="Freeform 5">
              <a:extLst>
                <a:ext uri="{FF2B5EF4-FFF2-40B4-BE49-F238E27FC236}">
                  <a16:creationId xmlns:a16="http://schemas.microsoft.com/office/drawing/2014/main" id="{19C2F852-5FFB-6CC9-7355-92F969DA0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5" name="Freeform 6">
              <a:extLst>
                <a:ext uri="{FF2B5EF4-FFF2-40B4-BE49-F238E27FC236}">
                  <a16:creationId xmlns:a16="http://schemas.microsoft.com/office/drawing/2014/main" id="{2ABBABCD-C43B-679A-99CF-AADF4ED1A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6" name="Line 7">
              <a:extLst>
                <a:ext uri="{FF2B5EF4-FFF2-40B4-BE49-F238E27FC236}">
                  <a16:creationId xmlns:a16="http://schemas.microsoft.com/office/drawing/2014/main" id="{A933612F-C1A9-D232-D13B-B4274E7269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7" name="Line 8">
              <a:extLst>
                <a:ext uri="{FF2B5EF4-FFF2-40B4-BE49-F238E27FC236}">
                  <a16:creationId xmlns:a16="http://schemas.microsoft.com/office/drawing/2014/main" id="{4C73C835-5ACC-79E6-B97A-52672B49C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8" name="Line 9">
              <a:extLst>
                <a:ext uri="{FF2B5EF4-FFF2-40B4-BE49-F238E27FC236}">
                  <a16:creationId xmlns:a16="http://schemas.microsoft.com/office/drawing/2014/main" id="{9E425FE4-267B-176F-6004-803A1FF3E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9" name="Line 10">
              <a:extLst>
                <a:ext uri="{FF2B5EF4-FFF2-40B4-BE49-F238E27FC236}">
                  <a16:creationId xmlns:a16="http://schemas.microsoft.com/office/drawing/2014/main" id="{8CBE5FB7-CAC3-8801-794C-9F13C76A85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Line 11">
              <a:extLst>
                <a:ext uri="{FF2B5EF4-FFF2-40B4-BE49-F238E27FC236}">
                  <a16:creationId xmlns:a16="http://schemas.microsoft.com/office/drawing/2014/main" id="{99B722C2-9498-3B07-BDFD-C8C6AAE94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12">
              <a:extLst>
                <a:ext uri="{FF2B5EF4-FFF2-40B4-BE49-F238E27FC236}">
                  <a16:creationId xmlns:a16="http://schemas.microsoft.com/office/drawing/2014/main" id="{3F874BE0-D9CD-192F-BE03-E63EA362FA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13">
              <a:extLst>
                <a:ext uri="{FF2B5EF4-FFF2-40B4-BE49-F238E27FC236}">
                  <a16:creationId xmlns:a16="http://schemas.microsoft.com/office/drawing/2014/main" id="{06D4FF86-7740-7936-DD91-8C84BCCC5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14">
              <a:extLst>
                <a:ext uri="{FF2B5EF4-FFF2-40B4-BE49-F238E27FC236}">
                  <a16:creationId xmlns:a16="http://schemas.microsoft.com/office/drawing/2014/main" id="{AA36E3B4-6CF7-C334-3DB0-ADD3E4B1D7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5">
              <a:extLst>
                <a:ext uri="{FF2B5EF4-FFF2-40B4-BE49-F238E27FC236}">
                  <a16:creationId xmlns:a16="http://schemas.microsoft.com/office/drawing/2014/main" id="{9D3984C7-449B-2230-5C4B-F2586002BF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6">
              <a:extLst>
                <a:ext uri="{FF2B5EF4-FFF2-40B4-BE49-F238E27FC236}">
                  <a16:creationId xmlns:a16="http://schemas.microsoft.com/office/drawing/2014/main" id="{84A84B98-50B5-6621-DF6C-90B5A4192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7">
              <a:extLst>
                <a:ext uri="{FF2B5EF4-FFF2-40B4-BE49-F238E27FC236}">
                  <a16:creationId xmlns:a16="http://schemas.microsoft.com/office/drawing/2014/main" id="{9C6CD754-98C2-B1D5-7430-D388052FBA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07" name="TextBox 2">
            <a:extLst>
              <a:ext uri="{FF2B5EF4-FFF2-40B4-BE49-F238E27FC236}">
                <a16:creationId xmlns:a16="http://schemas.microsoft.com/office/drawing/2014/main" id="{AE540B46-E47E-2D1C-A947-9A7B6C9545F9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308" name="TextBox 1141">
            <a:extLst>
              <a:ext uri="{FF2B5EF4-FFF2-40B4-BE49-F238E27FC236}">
                <a16:creationId xmlns:a16="http://schemas.microsoft.com/office/drawing/2014/main" id="{9C798F7D-4150-6789-FFAD-2B13C33BFD72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309" name="Group 33">
            <a:extLst>
              <a:ext uri="{FF2B5EF4-FFF2-40B4-BE49-F238E27FC236}">
                <a16:creationId xmlns:a16="http://schemas.microsoft.com/office/drawing/2014/main" id="{488D2585-7447-88B5-0ED6-D95A33FCF2BD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0" name="Freeform 197">
              <a:extLst>
                <a:ext uri="{FF2B5EF4-FFF2-40B4-BE49-F238E27FC236}">
                  <a16:creationId xmlns:a16="http://schemas.microsoft.com/office/drawing/2014/main" id="{E06B84C4-5F14-4C95-7029-0873F25D2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Freeform 198">
              <a:extLst>
                <a:ext uri="{FF2B5EF4-FFF2-40B4-BE49-F238E27FC236}">
                  <a16:creationId xmlns:a16="http://schemas.microsoft.com/office/drawing/2014/main" id="{B64704B4-6064-DBE1-7EE1-FB9C2CC9D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2" name="Rectangle 199">
              <a:extLst>
                <a:ext uri="{FF2B5EF4-FFF2-40B4-BE49-F238E27FC236}">
                  <a16:creationId xmlns:a16="http://schemas.microsoft.com/office/drawing/2014/main" id="{3BDBE035-C3C7-6108-6143-FC94DC3CE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3" name="Freeform 200">
              <a:extLst>
                <a:ext uri="{FF2B5EF4-FFF2-40B4-BE49-F238E27FC236}">
                  <a16:creationId xmlns:a16="http://schemas.microsoft.com/office/drawing/2014/main" id="{94C9C127-07F1-8D7F-32CA-6BB65CD6C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4" name="Freeform 201">
              <a:extLst>
                <a:ext uri="{FF2B5EF4-FFF2-40B4-BE49-F238E27FC236}">
                  <a16:creationId xmlns:a16="http://schemas.microsoft.com/office/drawing/2014/main" id="{A6703DB0-7D31-254B-C1B8-34C887AFD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15" name="Group 44">
            <a:extLst>
              <a:ext uri="{FF2B5EF4-FFF2-40B4-BE49-F238E27FC236}">
                <a16:creationId xmlns:a16="http://schemas.microsoft.com/office/drawing/2014/main" id="{AD5F755F-451E-11C7-04CC-1322A35BB8CB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316" name="Oval 187">
              <a:extLst>
                <a:ext uri="{FF2B5EF4-FFF2-40B4-BE49-F238E27FC236}">
                  <a16:creationId xmlns:a16="http://schemas.microsoft.com/office/drawing/2014/main" id="{55BB4780-6D56-FA2D-8E18-44B7657EC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Oval 188">
              <a:extLst>
                <a:ext uri="{FF2B5EF4-FFF2-40B4-BE49-F238E27FC236}">
                  <a16:creationId xmlns:a16="http://schemas.microsoft.com/office/drawing/2014/main" id="{4B953950-5FFC-79A9-DA1E-6FA17CC04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Oval 189">
              <a:extLst>
                <a:ext uri="{FF2B5EF4-FFF2-40B4-BE49-F238E27FC236}">
                  <a16:creationId xmlns:a16="http://schemas.microsoft.com/office/drawing/2014/main" id="{E27AAE6C-78A8-CE97-6005-6B439B9C0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190">
              <a:extLst>
                <a:ext uri="{FF2B5EF4-FFF2-40B4-BE49-F238E27FC236}">
                  <a16:creationId xmlns:a16="http://schemas.microsoft.com/office/drawing/2014/main" id="{4283349F-D5B3-43B2-F0DB-0BF45B24B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0" name="Freeform 191">
              <a:extLst>
                <a:ext uri="{FF2B5EF4-FFF2-40B4-BE49-F238E27FC236}">
                  <a16:creationId xmlns:a16="http://schemas.microsoft.com/office/drawing/2014/main" id="{54E84FDC-8738-F36E-6185-07AD8E171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1" name="Freeform 192">
              <a:extLst>
                <a:ext uri="{FF2B5EF4-FFF2-40B4-BE49-F238E27FC236}">
                  <a16:creationId xmlns:a16="http://schemas.microsoft.com/office/drawing/2014/main" id="{397CFCB7-8881-CFE9-8230-CC3218EA1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2" name="TextBox 25">
            <a:extLst>
              <a:ext uri="{FF2B5EF4-FFF2-40B4-BE49-F238E27FC236}">
                <a16:creationId xmlns:a16="http://schemas.microsoft.com/office/drawing/2014/main" id="{71AF6C7C-9711-CD17-329A-8704C52CF6D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323" name="TextBox 26">
            <a:extLst>
              <a:ext uri="{FF2B5EF4-FFF2-40B4-BE49-F238E27FC236}">
                <a16:creationId xmlns:a16="http://schemas.microsoft.com/office/drawing/2014/main" id="{F3A252BA-1BA6-33B9-F207-54D6EB8A557A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324" name="Graphic 61" descr="Badge Question Mark outline">
            <a:extLst>
              <a:ext uri="{FF2B5EF4-FFF2-40B4-BE49-F238E27FC236}">
                <a16:creationId xmlns:a16="http://schemas.microsoft.com/office/drawing/2014/main" id="{B6015784-33DB-DEC2-CB92-0CB4879C0E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325" name="Graphic 62" descr="Customer review outline">
            <a:extLst>
              <a:ext uri="{FF2B5EF4-FFF2-40B4-BE49-F238E27FC236}">
                <a16:creationId xmlns:a16="http://schemas.microsoft.com/office/drawing/2014/main" id="{196F81F6-6A3A-B7EF-9A53-CD2F8B43BA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326" name="Rectangle 18">
            <a:extLst>
              <a:ext uri="{FF2B5EF4-FFF2-40B4-BE49-F238E27FC236}">
                <a16:creationId xmlns:a16="http://schemas.microsoft.com/office/drawing/2014/main" id="{283E6C05-930C-AB04-BE74-DBC91EF09BA5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27" name="TextBox 20">
            <a:extLst>
              <a:ext uri="{FF2B5EF4-FFF2-40B4-BE49-F238E27FC236}">
                <a16:creationId xmlns:a16="http://schemas.microsoft.com/office/drawing/2014/main" id="{0D3DCA90-A8E0-D18F-6A82-1DCD67CD1848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328" name="TextBox 21">
            <a:extLst>
              <a:ext uri="{FF2B5EF4-FFF2-40B4-BE49-F238E27FC236}">
                <a16:creationId xmlns:a16="http://schemas.microsoft.com/office/drawing/2014/main" id="{437179E7-B379-D088-6AD0-076EF32A4CEE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329" name="TextBox 22">
            <a:extLst>
              <a:ext uri="{FF2B5EF4-FFF2-40B4-BE49-F238E27FC236}">
                <a16:creationId xmlns:a16="http://schemas.microsoft.com/office/drawing/2014/main" id="{61727897-FDAE-F23F-CA29-7B0516043EF3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 Cleaning</a:t>
            </a:r>
            <a:endParaRPr lang="en-US" dirty="0"/>
          </a:p>
        </p:txBody>
      </p:sp>
      <p:sp>
        <p:nvSpPr>
          <p:cNvPr id="1330" name="TextBox 27">
            <a:extLst>
              <a:ext uri="{FF2B5EF4-FFF2-40B4-BE49-F238E27FC236}">
                <a16:creationId xmlns:a16="http://schemas.microsoft.com/office/drawing/2014/main" id="{2D455D0F-47A2-51A5-02BE-62C7ADC9367E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sz="14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31" name="Straight Connector 34">
            <a:extLst>
              <a:ext uri="{FF2B5EF4-FFF2-40B4-BE49-F238E27FC236}">
                <a16:creationId xmlns:a16="http://schemas.microsoft.com/office/drawing/2014/main" id="{E5FFE27F-22D7-3A86-A2C8-10770B3E15C9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" name="Straight Connector 35">
            <a:extLst>
              <a:ext uri="{FF2B5EF4-FFF2-40B4-BE49-F238E27FC236}">
                <a16:creationId xmlns:a16="http://schemas.microsoft.com/office/drawing/2014/main" id="{87EB08D2-B225-2428-B160-AC7FE14130E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3" name="Group 1035">
            <a:extLst>
              <a:ext uri="{FF2B5EF4-FFF2-40B4-BE49-F238E27FC236}">
                <a16:creationId xmlns:a16="http://schemas.microsoft.com/office/drawing/2014/main" id="{7654A2C3-F191-4EB4-6C1D-FB91E57EB141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334" name="Freeform 90">
              <a:extLst>
                <a:ext uri="{FF2B5EF4-FFF2-40B4-BE49-F238E27FC236}">
                  <a16:creationId xmlns:a16="http://schemas.microsoft.com/office/drawing/2014/main" id="{01AE3A77-3172-932C-D302-FED8A386F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5" name="Line 91">
              <a:extLst>
                <a:ext uri="{FF2B5EF4-FFF2-40B4-BE49-F238E27FC236}">
                  <a16:creationId xmlns:a16="http://schemas.microsoft.com/office/drawing/2014/main" id="{1CA655B6-E1F8-DA69-7BA3-443373E75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6" name="Line 92">
              <a:extLst>
                <a:ext uri="{FF2B5EF4-FFF2-40B4-BE49-F238E27FC236}">
                  <a16:creationId xmlns:a16="http://schemas.microsoft.com/office/drawing/2014/main" id="{D0CCA34A-A07B-DFA2-5345-9672752B2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7" name="Oval 93">
              <a:extLst>
                <a:ext uri="{FF2B5EF4-FFF2-40B4-BE49-F238E27FC236}">
                  <a16:creationId xmlns:a16="http://schemas.microsoft.com/office/drawing/2014/main" id="{7B096CFA-8193-7630-EABD-9D340E111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8" name="Line 94">
              <a:extLst>
                <a:ext uri="{FF2B5EF4-FFF2-40B4-BE49-F238E27FC236}">
                  <a16:creationId xmlns:a16="http://schemas.microsoft.com/office/drawing/2014/main" id="{BF136F08-3693-84DE-F0CD-F0179D651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9" name="Freeform 95">
              <a:extLst>
                <a:ext uri="{FF2B5EF4-FFF2-40B4-BE49-F238E27FC236}">
                  <a16:creationId xmlns:a16="http://schemas.microsoft.com/office/drawing/2014/main" id="{3F6F85DD-4B2C-19BA-264D-80EFDEF11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40" name="Group 1">
            <a:extLst>
              <a:ext uri="{FF2B5EF4-FFF2-40B4-BE49-F238E27FC236}">
                <a16:creationId xmlns:a16="http://schemas.microsoft.com/office/drawing/2014/main" id="{839A089D-19FD-3995-CA63-CFEE10B145AB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341" name="Rectangle 80">
              <a:extLst>
                <a:ext uri="{FF2B5EF4-FFF2-40B4-BE49-F238E27FC236}">
                  <a16:creationId xmlns:a16="http://schemas.microsoft.com/office/drawing/2014/main" id="{E69725FC-B0C1-F79C-FCDD-7105A1F83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2" name="Rectangle 81">
              <a:extLst>
                <a:ext uri="{FF2B5EF4-FFF2-40B4-BE49-F238E27FC236}">
                  <a16:creationId xmlns:a16="http://schemas.microsoft.com/office/drawing/2014/main" id="{B9D50D0C-0E5F-CB24-166F-2C86B6CD2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3" name="Rectangle 82">
              <a:extLst>
                <a:ext uri="{FF2B5EF4-FFF2-40B4-BE49-F238E27FC236}">
                  <a16:creationId xmlns:a16="http://schemas.microsoft.com/office/drawing/2014/main" id="{F86C03CD-014F-EE39-59F6-B99E5F685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4" name="Rectangle 83">
              <a:extLst>
                <a:ext uri="{FF2B5EF4-FFF2-40B4-BE49-F238E27FC236}">
                  <a16:creationId xmlns:a16="http://schemas.microsoft.com/office/drawing/2014/main" id="{648C4930-FDF3-62BE-0471-40C85DAF0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5" name="Rectangle 84">
              <a:extLst>
                <a:ext uri="{FF2B5EF4-FFF2-40B4-BE49-F238E27FC236}">
                  <a16:creationId xmlns:a16="http://schemas.microsoft.com/office/drawing/2014/main" id="{E43BC0DF-788E-13CD-850B-24183244F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6" name="Rectangle 85">
              <a:extLst>
                <a:ext uri="{FF2B5EF4-FFF2-40B4-BE49-F238E27FC236}">
                  <a16:creationId xmlns:a16="http://schemas.microsoft.com/office/drawing/2014/main" id="{5AB005B3-E9C9-D003-3613-A36CB9D5C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47" name="Group 9">
            <a:extLst>
              <a:ext uri="{FF2B5EF4-FFF2-40B4-BE49-F238E27FC236}">
                <a16:creationId xmlns:a16="http://schemas.microsoft.com/office/drawing/2014/main" id="{991E5583-B848-B82A-6825-C3BE59F0F34C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348" name="Freeform 244">
              <a:extLst>
                <a:ext uri="{FF2B5EF4-FFF2-40B4-BE49-F238E27FC236}">
                  <a16:creationId xmlns:a16="http://schemas.microsoft.com/office/drawing/2014/main" id="{86470E50-8B39-8C83-D5D3-DC226C0E5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9" name="Freeform 245">
              <a:extLst>
                <a:ext uri="{FF2B5EF4-FFF2-40B4-BE49-F238E27FC236}">
                  <a16:creationId xmlns:a16="http://schemas.microsoft.com/office/drawing/2014/main" id="{9D03FDA9-EEF3-2A57-F5E3-18B867070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0" name="Line 246">
              <a:extLst>
                <a:ext uri="{FF2B5EF4-FFF2-40B4-BE49-F238E27FC236}">
                  <a16:creationId xmlns:a16="http://schemas.microsoft.com/office/drawing/2014/main" id="{B02C2CBB-E579-83C9-90BD-0DC2662CA7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1" name="Line 247">
              <a:extLst>
                <a:ext uri="{FF2B5EF4-FFF2-40B4-BE49-F238E27FC236}">
                  <a16:creationId xmlns:a16="http://schemas.microsoft.com/office/drawing/2014/main" id="{340B63E9-2DD9-3434-079D-55DCF8325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2" name="Line 248">
              <a:extLst>
                <a:ext uri="{FF2B5EF4-FFF2-40B4-BE49-F238E27FC236}">
                  <a16:creationId xmlns:a16="http://schemas.microsoft.com/office/drawing/2014/main" id="{D54D511D-C478-745C-9076-FC5B545BE0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3" name="Line 249">
              <a:extLst>
                <a:ext uri="{FF2B5EF4-FFF2-40B4-BE49-F238E27FC236}">
                  <a16:creationId xmlns:a16="http://schemas.microsoft.com/office/drawing/2014/main" id="{7413C38D-15C5-DE1A-EA74-A67AF1726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4" name="Line 250">
              <a:extLst>
                <a:ext uri="{FF2B5EF4-FFF2-40B4-BE49-F238E27FC236}">
                  <a16:creationId xmlns:a16="http://schemas.microsoft.com/office/drawing/2014/main" id="{1D12F85C-EB72-BE05-BB9E-A82B1FA70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5" name="Line 251">
              <a:extLst>
                <a:ext uri="{FF2B5EF4-FFF2-40B4-BE49-F238E27FC236}">
                  <a16:creationId xmlns:a16="http://schemas.microsoft.com/office/drawing/2014/main" id="{43BCBE3A-3023-B7FC-B2CF-015BBF1299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6" name="Line 252">
              <a:extLst>
                <a:ext uri="{FF2B5EF4-FFF2-40B4-BE49-F238E27FC236}">
                  <a16:creationId xmlns:a16="http://schemas.microsoft.com/office/drawing/2014/main" id="{CEE1D615-CA29-F573-7F38-2E919E07E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57" name="TextBox 2">
            <a:extLst>
              <a:ext uri="{FF2B5EF4-FFF2-40B4-BE49-F238E27FC236}">
                <a16:creationId xmlns:a16="http://schemas.microsoft.com/office/drawing/2014/main" id="{63EB3070-AA01-BD07-368D-7E7B968F3FD6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358" name="TextBox 31">
            <a:extLst>
              <a:ext uri="{FF2B5EF4-FFF2-40B4-BE49-F238E27FC236}">
                <a16:creationId xmlns:a16="http://schemas.microsoft.com/office/drawing/2014/main" id="{DB6204CA-1E2E-E32D-98A3-FE15FE8DBBC8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359" name="Straight Connector 32">
            <a:extLst>
              <a:ext uri="{FF2B5EF4-FFF2-40B4-BE49-F238E27FC236}">
                <a16:creationId xmlns:a16="http://schemas.microsoft.com/office/drawing/2014/main" id="{947E1E74-D6B8-B8BB-DA3C-C2269D2E759B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0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6CC235D2-2433-ED2F-9090-58F83299F5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361" name="Group 36">
            <a:extLst>
              <a:ext uri="{FF2B5EF4-FFF2-40B4-BE49-F238E27FC236}">
                <a16:creationId xmlns:a16="http://schemas.microsoft.com/office/drawing/2014/main" id="{B2EE27B0-30BD-AD3A-1C6B-1F41B7388D0E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362" name="Freeform 5">
              <a:extLst>
                <a:ext uri="{FF2B5EF4-FFF2-40B4-BE49-F238E27FC236}">
                  <a16:creationId xmlns:a16="http://schemas.microsoft.com/office/drawing/2014/main" id="{7455E818-428D-9E34-7372-E3783BEE1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3" name="Freeform 6">
              <a:extLst>
                <a:ext uri="{FF2B5EF4-FFF2-40B4-BE49-F238E27FC236}">
                  <a16:creationId xmlns:a16="http://schemas.microsoft.com/office/drawing/2014/main" id="{D079D230-624F-545D-2E5B-3602E376B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4" name="Line 7">
              <a:extLst>
                <a:ext uri="{FF2B5EF4-FFF2-40B4-BE49-F238E27FC236}">
                  <a16:creationId xmlns:a16="http://schemas.microsoft.com/office/drawing/2014/main" id="{3C94BF5A-3315-9587-C4DB-E7BF28D38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5" name="Line 8">
              <a:extLst>
                <a:ext uri="{FF2B5EF4-FFF2-40B4-BE49-F238E27FC236}">
                  <a16:creationId xmlns:a16="http://schemas.microsoft.com/office/drawing/2014/main" id="{B3A837D4-24AE-FA0D-10F6-EC30C31F73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6" name="Line 9">
              <a:extLst>
                <a:ext uri="{FF2B5EF4-FFF2-40B4-BE49-F238E27FC236}">
                  <a16:creationId xmlns:a16="http://schemas.microsoft.com/office/drawing/2014/main" id="{DF339DF7-CAF7-5526-2DD2-293CF131F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7" name="Line 10">
              <a:extLst>
                <a:ext uri="{FF2B5EF4-FFF2-40B4-BE49-F238E27FC236}">
                  <a16:creationId xmlns:a16="http://schemas.microsoft.com/office/drawing/2014/main" id="{85D5EE79-6BDF-75E1-7485-6CB9CA485A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8" name="Line 11">
              <a:extLst>
                <a:ext uri="{FF2B5EF4-FFF2-40B4-BE49-F238E27FC236}">
                  <a16:creationId xmlns:a16="http://schemas.microsoft.com/office/drawing/2014/main" id="{A8D0F0E8-614D-1A66-2FE5-C358157D16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9" name="Line 12">
              <a:extLst>
                <a:ext uri="{FF2B5EF4-FFF2-40B4-BE49-F238E27FC236}">
                  <a16:creationId xmlns:a16="http://schemas.microsoft.com/office/drawing/2014/main" id="{6F6E5845-718C-9B3B-97C6-68E051564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0" name="Line 13">
              <a:extLst>
                <a:ext uri="{FF2B5EF4-FFF2-40B4-BE49-F238E27FC236}">
                  <a16:creationId xmlns:a16="http://schemas.microsoft.com/office/drawing/2014/main" id="{2822D601-9F0C-3022-5EC9-0D06DF87C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1" name="Line 14">
              <a:extLst>
                <a:ext uri="{FF2B5EF4-FFF2-40B4-BE49-F238E27FC236}">
                  <a16:creationId xmlns:a16="http://schemas.microsoft.com/office/drawing/2014/main" id="{857E52AD-785C-9DCD-5485-8853F81CF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2" name="Line 15">
              <a:extLst>
                <a:ext uri="{FF2B5EF4-FFF2-40B4-BE49-F238E27FC236}">
                  <a16:creationId xmlns:a16="http://schemas.microsoft.com/office/drawing/2014/main" id="{D187066F-2A22-5D46-0697-CF3BFC884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3" name="Line 16">
              <a:extLst>
                <a:ext uri="{FF2B5EF4-FFF2-40B4-BE49-F238E27FC236}">
                  <a16:creationId xmlns:a16="http://schemas.microsoft.com/office/drawing/2014/main" id="{E6D7137E-7BDC-9305-61C8-77F23B9C9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4" name="Line 17">
              <a:extLst>
                <a:ext uri="{FF2B5EF4-FFF2-40B4-BE49-F238E27FC236}">
                  <a16:creationId xmlns:a16="http://schemas.microsoft.com/office/drawing/2014/main" id="{530C9991-89FC-DE98-2172-A24A582FE0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75" name="TextBox 1031">
            <a:extLst>
              <a:ext uri="{FF2B5EF4-FFF2-40B4-BE49-F238E27FC236}">
                <a16:creationId xmlns:a16="http://schemas.microsoft.com/office/drawing/2014/main" id="{74C4AB85-0DC6-4E09-A0A8-FDA2E34D9439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76" name="TextBox 1042">
            <a:extLst>
              <a:ext uri="{FF2B5EF4-FFF2-40B4-BE49-F238E27FC236}">
                <a16:creationId xmlns:a16="http://schemas.microsoft.com/office/drawing/2014/main" id="{961DDD5C-51FF-C071-1551-C80FBECF05E0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77" name="Group 1046">
            <a:extLst>
              <a:ext uri="{FF2B5EF4-FFF2-40B4-BE49-F238E27FC236}">
                <a16:creationId xmlns:a16="http://schemas.microsoft.com/office/drawing/2014/main" id="{5879871C-59E0-E3D1-BEAA-A09A9416978F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78" name="Freeform 197">
              <a:extLst>
                <a:ext uri="{FF2B5EF4-FFF2-40B4-BE49-F238E27FC236}">
                  <a16:creationId xmlns:a16="http://schemas.microsoft.com/office/drawing/2014/main" id="{33530BDB-DA2A-B2A4-B2C4-12EFF67A8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9" name="Freeform 198">
              <a:extLst>
                <a:ext uri="{FF2B5EF4-FFF2-40B4-BE49-F238E27FC236}">
                  <a16:creationId xmlns:a16="http://schemas.microsoft.com/office/drawing/2014/main" id="{45458EA3-DB65-2372-4097-371137F31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0" name="Rectangle 199">
              <a:extLst>
                <a:ext uri="{FF2B5EF4-FFF2-40B4-BE49-F238E27FC236}">
                  <a16:creationId xmlns:a16="http://schemas.microsoft.com/office/drawing/2014/main" id="{D0CD8A79-DAB8-BA68-C754-DCC17E8CA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1" name="Freeform 200">
              <a:extLst>
                <a:ext uri="{FF2B5EF4-FFF2-40B4-BE49-F238E27FC236}">
                  <a16:creationId xmlns:a16="http://schemas.microsoft.com/office/drawing/2014/main" id="{7D4BCC73-76A0-7A23-5D05-48920444C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2" name="Freeform 201">
              <a:extLst>
                <a:ext uri="{FF2B5EF4-FFF2-40B4-BE49-F238E27FC236}">
                  <a16:creationId xmlns:a16="http://schemas.microsoft.com/office/drawing/2014/main" id="{0038AC4D-FF38-B569-5D1D-DB9DCF6EC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83" name="Group 1052">
            <a:extLst>
              <a:ext uri="{FF2B5EF4-FFF2-40B4-BE49-F238E27FC236}">
                <a16:creationId xmlns:a16="http://schemas.microsoft.com/office/drawing/2014/main" id="{4C710BB9-B74F-DBA3-D105-451F4C1D3AB7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84" name="Oval 187">
              <a:extLst>
                <a:ext uri="{FF2B5EF4-FFF2-40B4-BE49-F238E27FC236}">
                  <a16:creationId xmlns:a16="http://schemas.microsoft.com/office/drawing/2014/main" id="{BA5C924F-6893-1BC4-F407-B5DC78779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5" name="Oval 188">
              <a:extLst>
                <a:ext uri="{FF2B5EF4-FFF2-40B4-BE49-F238E27FC236}">
                  <a16:creationId xmlns:a16="http://schemas.microsoft.com/office/drawing/2014/main" id="{0303BDDA-3A2D-A129-5170-B3E0D1927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6" name="Oval 189">
              <a:extLst>
                <a:ext uri="{FF2B5EF4-FFF2-40B4-BE49-F238E27FC236}">
                  <a16:creationId xmlns:a16="http://schemas.microsoft.com/office/drawing/2014/main" id="{41E68C73-EE33-184B-CBCC-95E94C28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7" name="Freeform 190">
              <a:extLst>
                <a:ext uri="{FF2B5EF4-FFF2-40B4-BE49-F238E27FC236}">
                  <a16:creationId xmlns:a16="http://schemas.microsoft.com/office/drawing/2014/main" id="{B5880154-EA97-B2F9-4F9C-8049CA28F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8" name="Freeform 191">
              <a:extLst>
                <a:ext uri="{FF2B5EF4-FFF2-40B4-BE49-F238E27FC236}">
                  <a16:creationId xmlns:a16="http://schemas.microsoft.com/office/drawing/2014/main" id="{10FE4972-0576-429B-C05B-5BA20CA2B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9" name="Freeform 192">
              <a:extLst>
                <a:ext uri="{FF2B5EF4-FFF2-40B4-BE49-F238E27FC236}">
                  <a16:creationId xmlns:a16="http://schemas.microsoft.com/office/drawing/2014/main" id="{5A41F739-BEB0-4B99-F6EA-1853E67AC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390" name="Graphic 24" descr="Badge Question Mark outline">
            <a:extLst>
              <a:ext uri="{FF2B5EF4-FFF2-40B4-BE49-F238E27FC236}">
                <a16:creationId xmlns:a16="http://schemas.microsoft.com/office/drawing/2014/main" id="{8FA7EA11-E53B-71D3-93F4-29D56EB230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391" name="Rectangle: Single Corner Rounded 52">
            <a:extLst>
              <a:ext uri="{FF2B5EF4-FFF2-40B4-BE49-F238E27FC236}">
                <a16:creationId xmlns:a16="http://schemas.microsoft.com/office/drawing/2014/main" id="{CD1443ED-221A-B7BD-59C5-128D77EDA746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2" name="Rectangle: Single Corner Rounded 52">
            <a:extLst>
              <a:ext uri="{FF2B5EF4-FFF2-40B4-BE49-F238E27FC236}">
                <a16:creationId xmlns:a16="http://schemas.microsoft.com/office/drawing/2014/main" id="{CDFBBC43-24E9-7C39-AF97-6D67C6586692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3" name="TextBox 19">
            <a:extLst>
              <a:ext uri="{FF2B5EF4-FFF2-40B4-BE49-F238E27FC236}">
                <a16:creationId xmlns:a16="http://schemas.microsoft.com/office/drawing/2014/main" id="{41FFA07D-BD1F-9C5C-660C-07194438E320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</p:spTree>
    <p:extLst>
      <p:ext uri="{BB962C8B-B14F-4D97-AF65-F5344CB8AC3E}">
        <p14:creationId xmlns:p14="http://schemas.microsoft.com/office/powerpoint/2010/main" val="378664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10738E-EDB8-89E5-6546-1ADC8EA0A07E}"/>
              </a:ext>
            </a:extLst>
          </p:cNvPr>
          <p:cNvSpPr/>
          <p:nvPr/>
        </p:nvSpPr>
        <p:spPr>
          <a:xfrm>
            <a:off x="3413759" y="2056841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3C4843A5-36AF-20B5-9F79-B52F0C2A1844}"/>
              </a:ext>
            </a:extLst>
          </p:cNvPr>
          <p:cNvSpPr/>
          <p:nvPr/>
        </p:nvSpPr>
        <p:spPr>
          <a:xfrm>
            <a:off x="3413759" y="3473244"/>
            <a:ext cx="8347851" cy="1224845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8" name="Rectangle: Rounded Corners 1067">
            <a:extLst>
              <a:ext uri="{FF2B5EF4-FFF2-40B4-BE49-F238E27FC236}">
                <a16:creationId xmlns:a16="http://schemas.microsoft.com/office/drawing/2014/main" id="{AE25C815-3712-C36F-B344-3CC7D47D1451}"/>
              </a:ext>
            </a:extLst>
          </p:cNvPr>
          <p:cNvSpPr/>
          <p:nvPr/>
        </p:nvSpPr>
        <p:spPr>
          <a:xfrm>
            <a:off x="3413759" y="4889647"/>
            <a:ext cx="8347851" cy="1224845"/>
          </a:xfrm>
          <a:prstGeom prst="roundRect">
            <a:avLst>
              <a:gd name="adj" fmla="val 1434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B5659-0C68-B0EC-F6B0-5923EC911DF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4186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Library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01762-B782-AAF5-16A8-445273E0212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7" name="Freeform 197">
              <a:extLst>
                <a:ext uri="{FF2B5EF4-FFF2-40B4-BE49-F238E27FC236}">
                  <a16:creationId xmlns:a16="http://schemas.microsoft.com/office/drawing/2014/main" id="{22717426-2678-1659-7EAE-B3CB7F8CB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98">
              <a:extLst>
                <a:ext uri="{FF2B5EF4-FFF2-40B4-BE49-F238E27FC236}">
                  <a16:creationId xmlns:a16="http://schemas.microsoft.com/office/drawing/2014/main" id="{81C80127-C630-AB2E-5726-9906FAA68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Rectangle 199">
              <a:extLst>
                <a:ext uri="{FF2B5EF4-FFF2-40B4-BE49-F238E27FC236}">
                  <a16:creationId xmlns:a16="http://schemas.microsoft.com/office/drawing/2014/main" id="{AAF951CA-EEC1-5F30-6B84-7AEF8CAE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00">
              <a:extLst>
                <a:ext uri="{FF2B5EF4-FFF2-40B4-BE49-F238E27FC236}">
                  <a16:creationId xmlns:a16="http://schemas.microsoft.com/office/drawing/2014/main" id="{FCC84A97-55C7-2D4A-8EEA-31D10E867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01">
              <a:extLst>
                <a:ext uri="{FF2B5EF4-FFF2-40B4-BE49-F238E27FC236}">
                  <a16:creationId xmlns:a16="http://schemas.microsoft.com/office/drawing/2014/main" id="{312E1503-65E9-BC09-6F63-9E9301C73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847BC9-D941-7364-7AFE-0FD60EEB5DFA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1" name="Oval 187">
              <a:extLst>
                <a:ext uri="{FF2B5EF4-FFF2-40B4-BE49-F238E27FC236}">
                  <a16:creationId xmlns:a16="http://schemas.microsoft.com/office/drawing/2014/main" id="{18FA4C6E-CCF2-1CEA-79F4-5168D84C2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188">
              <a:extLst>
                <a:ext uri="{FF2B5EF4-FFF2-40B4-BE49-F238E27FC236}">
                  <a16:creationId xmlns:a16="http://schemas.microsoft.com/office/drawing/2014/main" id="{6FCC58F4-DCB0-C249-2A67-A8853D5D9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Oval 189">
              <a:extLst>
                <a:ext uri="{FF2B5EF4-FFF2-40B4-BE49-F238E27FC236}">
                  <a16:creationId xmlns:a16="http://schemas.microsoft.com/office/drawing/2014/main" id="{1ABBACAE-425A-D5C3-1C5C-95F5BF08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Freeform 190">
              <a:extLst>
                <a:ext uri="{FF2B5EF4-FFF2-40B4-BE49-F238E27FC236}">
                  <a16:creationId xmlns:a16="http://schemas.microsoft.com/office/drawing/2014/main" id="{5CDE8969-8114-A3D5-3EE7-DFBCB85C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191">
              <a:extLst>
                <a:ext uri="{FF2B5EF4-FFF2-40B4-BE49-F238E27FC236}">
                  <a16:creationId xmlns:a16="http://schemas.microsoft.com/office/drawing/2014/main" id="{FF157DA6-D56F-D74A-FE48-A319C8B30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92">
              <a:extLst>
                <a:ext uri="{FF2B5EF4-FFF2-40B4-BE49-F238E27FC236}">
                  <a16:creationId xmlns:a16="http://schemas.microsoft.com/office/drawing/2014/main" id="{36A1F845-9C4B-D825-F2AD-9872D76C5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9" name="Picture 38" descr="A person playing a music instrument&#10;&#10;Description automatically generated with low confidence">
            <a:extLst>
              <a:ext uri="{FF2B5EF4-FFF2-40B4-BE49-F238E27FC236}">
                <a16:creationId xmlns:a16="http://schemas.microsoft.com/office/drawing/2014/main" id="{A4CFAD78-396C-FE3B-DD46-AC5FE99DD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9" t="7139" r="18586" b="3422"/>
          <a:stretch>
            <a:fillRect/>
          </a:stretch>
        </p:blipFill>
        <p:spPr>
          <a:xfrm>
            <a:off x="3616506" y="2237236"/>
            <a:ext cx="864054" cy="864054"/>
          </a:xfrm>
          <a:custGeom>
            <a:avLst/>
            <a:gdLst>
              <a:gd name="connsiteX0" fmla="*/ 724325 w 6133671"/>
              <a:gd name="connsiteY0" fmla="*/ 0 h 6133671"/>
              <a:gd name="connsiteX1" fmla="*/ 5409346 w 6133671"/>
              <a:gd name="connsiteY1" fmla="*/ 0 h 6133671"/>
              <a:gd name="connsiteX2" fmla="*/ 6133671 w 6133671"/>
              <a:gd name="connsiteY2" fmla="*/ 724325 h 6133671"/>
              <a:gd name="connsiteX3" fmla="*/ 6133671 w 6133671"/>
              <a:gd name="connsiteY3" fmla="*/ 5409346 h 6133671"/>
              <a:gd name="connsiteX4" fmla="*/ 5409346 w 6133671"/>
              <a:gd name="connsiteY4" fmla="*/ 6133671 h 6133671"/>
              <a:gd name="connsiteX5" fmla="*/ 724325 w 6133671"/>
              <a:gd name="connsiteY5" fmla="*/ 6133671 h 6133671"/>
              <a:gd name="connsiteX6" fmla="*/ 0 w 6133671"/>
              <a:gd name="connsiteY6" fmla="*/ 5409346 h 6133671"/>
              <a:gd name="connsiteX7" fmla="*/ 0 w 6133671"/>
              <a:gd name="connsiteY7" fmla="*/ 724325 h 6133671"/>
              <a:gd name="connsiteX8" fmla="*/ 724325 w 6133671"/>
              <a:gd name="connsiteY8" fmla="*/ 0 h 613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3671" h="6133671">
                <a:moveTo>
                  <a:pt x="724325" y="0"/>
                </a:moveTo>
                <a:lnTo>
                  <a:pt x="5409346" y="0"/>
                </a:lnTo>
                <a:cubicBezTo>
                  <a:pt x="5809380" y="0"/>
                  <a:pt x="6133671" y="324291"/>
                  <a:pt x="6133671" y="724325"/>
                </a:cubicBezTo>
                <a:lnTo>
                  <a:pt x="6133671" y="5409346"/>
                </a:lnTo>
                <a:cubicBezTo>
                  <a:pt x="6133671" y="5809380"/>
                  <a:pt x="5809380" y="6133671"/>
                  <a:pt x="5409346" y="6133671"/>
                </a:cubicBezTo>
                <a:lnTo>
                  <a:pt x="724325" y="6133671"/>
                </a:lnTo>
                <a:cubicBezTo>
                  <a:pt x="324291" y="6133671"/>
                  <a:pt x="0" y="5809380"/>
                  <a:pt x="0" y="5409346"/>
                </a:cubicBezTo>
                <a:lnTo>
                  <a:pt x="0" y="724325"/>
                </a:lnTo>
                <a:cubicBezTo>
                  <a:pt x="0" y="324291"/>
                  <a:pt x="324291" y="0"/>
                  <a:pt x="724325" y="0"/>
                </a:cubicBezTo>
                <a:close/>
              </a:path>
            </a:pathLst>
          </a:cu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30B9069-4CFE-AA0A-AFD3-F1CD3E5E78A1}"/>
              </a:ext>
            </a:extLst>
          </p:cNvPr>
          <p:cNvSpPr/>
          <p:nvPr/>
        </p:nvSpPr>
        <p:spPr>
          <a:xfrm>
            <a:off x="3616506" y="2237806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394957E0-A41A-9549-19A1-FAFE65774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2" t="13134" r="20542" b="20121"/>
          <a:stretch>
            <a:fillRect/>
          </a:stretch>
        </p:blipFill>
        <p:spPr>
          <a:xfrm>
            <a:off x="3616506" y="3654209"/>
            <a:ext cx="864054" cy="862915"/>
          </a:xfrm>
          <a:custGeom>
            <a:avLst/>
            <a:gdLst>
              <a:gd name="connsiteX0" fmla="*/ 93592 w 1265062"/>
              <a:gd name="connsiteY0" fmla="*/ 0 h 1263394"/>
              <a:gd name="connsiteX1" fmla="*/ 1171470 w 1265062"/>
              <a:gd name="connsiteY1" fmla="*/ 0 h 1263394"/>
              <a:gd name="connsiteX2" fmla="*/ 1265062 w 1265062"/>
              <a:gd name="connsiteY2" fmla="*/ 93592 h 1263394"/>
              <a:gd name="connsiteX3" fmla="*/ 1265062 w 1265062"/>
              <a:gd name="connsiteY3" fmla="*/ 1169802 h 1263394"/>
              <a:gd name="connsiteX4" fmla="*/ 1171470 w 1265062"/>
              <a:gd name="connsiteY4" fmla="*/ 1263394 h 1263394"/>
              <a:gd name="connsiteX5" fmla="*/ 93592 w 1265062"/>
              <a:gd name="connsiteY5" fmla="*/ 1263394 h 1263394"/>
              <a:gd name="connsiteX6" fmla="*/ 0 w 1265062"/>
              <a:gd name="connsiteY6" fmla="*/ 1169802 h 1263394"/>
              <a:gd name="connsiteX7" fmla="*/ 0 w 1265062"/>
              <a:gd name="connsiteY7" fmla="*/ 93592 h 1263394"/>
              <a:gd name="connsiteX8" fmla="*/ 93592 w 1265062"/>
              <a:gd name="connsiteY8" fmla="*/ 0 h 12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062" h="1263394">
                <a:moveTo>
                  <a:pt x="93592" y="0"/>
                </a:moveTo>
                <a:lnTo>
                  <a:pt x="1171470" y="0"/>
                </a:lnTo>
                <a:cubicBezTo>
                  <a:pt x="1223159" y="0"/>
                  <a:pt x="1265062" y="41903"/>
                  <a:pt x="1265062" y="93592"/>
                </a:cubicBezTo>
                <a:lnTo>
                  <a:pt x="1265062" y="1169802"/>
                </a:lnTo>
                <a:cubicBezTo>
                  <a:pt x="1265062" y="1221491"/>
                  <a:pt x="1223159" y="1263394"/>
                  <a:pt x="1171470" y="1263394"/>
                </a:cubicBezTo>
                <a:lnTo>
                  <a:pt x="93592" y="1263394"/>
                </a:lnTo>
                <a:cubicBezTo>
                  <a:pt x="41903" y="1263394"/>
                  <a:pt x="0" y="1221491"/>
                  <a:pt x="0" y="1169802"/>
                </a:cubicBezTo>
                <a:lnTo>
                  <a:pt x="0" y="93592"/>
                </a:lnTo>
                <a:cubicBezTo>
                  <a:pt x="0" y="41903"/>
                  <a:pt x="41903" y="0"/>
                  <a:pt x="93592" y="0"/>
                </a:cubicBezTo>
                <a:close/>
              </a:path>
            </a:pathLst>
          </a:custGeom>
        </p:spPr>
      </p:pic>
      <p:pic>
        <p:nvPicPr>
          <p:cNvPr id="48" name="Picture 47" descr="A group of people raising their hands&#10;&#10;Description automatically generated with medium confidence">
            <a:extLst>
              <a:ext uri="{FF2B5EF4-FFF2-40B4-BE49-F238E27FC236}">
                <a16:creationId xmlns:a16="http://schemas.microsoft.com/office/drawing/2014/main" id="{B5015906-C19C-FF04-1C5D-5748B6971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9940" r="36941" b="3691"/>
          <a:stretch>
            <a:fillRect/>
          </a:stretch>
        </p:blipFill>
        <p:spPr>
          <a:xfrm>
            <a:off x="3616506" y="5070612"/>
            <a:ext cx="864054" cy="862915"/>
          </a:xfrm>
          <a:custGeom>
            <a:avLst/>
            <a:gdLst>
              <a:gd name="connsiteX0" fmla="*/ 93592 w 1265062"/>
              <a:gd name="connsiteY0" fmla="*/ 0 h 1263394"/>
              <a:gd name="connsiteX1" fmla="*/ 1171470 w 1265062"/>
              <a:gd name="connsiteY1" fmla="*/ 0 h 1263394"/>
              <a:gd name="connsiteX2" fmla="*/ 1265062 w 1265062"/>
              <a:gd name="connsiteY2" fmla="*/ 93592 h 1263394"/>
              <a:gd name="connsiteX3" fmla="*/ 1265062 w 1265062"/>
              <a:gd name="connsiteY3" fmla="*/ 1169802 h 1263394"/>
              <a:gd name="connsiteX4" fmla="*/ 1171470 w 1265062"/>
              <a:gd name="connsiteY4" fmla="*/ 1263394 h 1263394"/>
              <a:gd name="connsiteX5" fmla="*/ 93592 w 1265062"/>
              <a:gd name="connsiteY5" fmla="*/ 1263394 h 1263394"/>
              <a:gd name="connsiteX6" fmla="*/ 0 w 1265062"/>
              <a:gd name="connsiteY6" fmla="*/ 1169802 h 1263394"/>
              <a:gd name="connsiteX7" fmla="*/ 0 w 1265062"/>
              <a:gd name="connsiteY7" fmla="*/ 93592 h 1263394"/>
              <a:gd name="connsiteX8" fmla="*/ 93592 w 1265062"/>
              <a:gd name="connsiteY8" fmla="*/ 0 h 126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062" h="1263394">
                <a:moveTo>
                  <a:pt x="93592" y="0"/>
                </a:moveTo>
                <a:lnTo>
                  <a:pt x="1171470" y="0"/>
                </a:lnTo>
                <a:cubicBezTo>
                  <a:pt x="1223159" y="0"/>
                  <a:pt x="1265062" y="41903"/>
                  <a:pt x="1265062" y="93592"/>
                </a:cubicBezTo>
                <a:lnTo>
                  <a:pt x="1265062" y="1169802"/>
                </a:lnTo>
                <a:cubicBezTo>
                  <a:pt x="1265062" y="1221491"/>
                  <a:pt x="1223159" y="1263394"/>
                  <a:pt x="1171470" y="1263394"/>
                </a:cubicBezTo>
                <a:lnTo>
                  <a:pt x="93592" y="1263394"/>
                </a:lnTo>
                <a:cubicBezTo>
                  <a:pt x="41903" y="1263394"/>
                  <a:pt x="0" y="1221491"/>
                  <a:pt x="0" y="1169802"/>
                </a:cubicBezTo>
                <a:lnTo>
                  <a:pt x="0" y="93592"/>
                </a:lnTo>
                <a:cubicBezTo>
                  <a:pt x="0" y="41903"/>
                  <a:pt x="41903" y="0"/>
                  <a:pt x="93592" y="0"/>
                </a:cubicBezTo>
                <a:close/>
              </a:path>
            </a:pathLst>
          </a:cu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FF4F09-3D02-E981-7086-E17762D56C3B}"/>
              </a:ext>
            </a:extLst>
          </p:cNvPr>
          <p:cNvSpPr/>
          <p:nvPr/>
        </p:nvSpPr>
        <p:spPr>
          <a:xfrm>
            <a:off x="3616506" y="3654209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822E449-CCE3-393D-B76A-2AEA7897A42C}"/>
              </a:ext>
            </a:extLst>
          </p:cNvPr>
          <p:cNvSpPr/>
          <p:nvPr/>
        </p:nvSpPr>
        <p:spPr>
          <a:xfrm>
            <a:off x="3616506" y="5070612"/>
            <a:ext cx="864054" cy="862915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BF9B8ACB-6FA4-E498-26AE-DC0D9241F1CE}"/>
              </a:ext>
            </a:extLst>
          </p:cNvPr>
          <p:cNvSpPr txBox="1"/>
          <p:nvPr/>
        </p:nvSpPr>
        <p:spPr>
          <a:xfrm>
            <a:off x="4861218" y="2217258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2AE14AAC-2A05-EE31-39EC-A01D717D1881}"/>
              </a:ext>
            </a:extLst>
          </p:cNvPr>
          <p:cNvSpPr txBox="1"/>
          <p:nvPr/>
        </p:nvSpPr>
        <p:spPr>
          <a:xfrm>
            <a:off x="4861218" y="3633661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Classic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8AB22AB0-635B-10F5-702F-039D045A5D22}"/>
              </a:ext>
            </a:extLst>
          </p:cNvPr>
          <p:cNvSpPr txBox="1"/>
          <p:nvPr/>
        </p:nvSpPr>
        <p:spPr>
          <a:xfrm>
            <a:off x="4861218" y="5050064"/>
            <a:ext cx="2342856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Grunge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726361-D162-4384-21F7-8D6AA4894358}"/>
              </a:ext>
            </a:extLst>
          </p:cNvPr>
          <p:cNvSpPr txBox="1"/>
          <p:nvPr/>
        </p:nvSpPr>
        <p:spPr>
          <a:xfrm>
            <a:off x="4861218" y="2395799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i="0" dirty="0">
                <a:solidFill>
                  <a:schemeClr val="bg1"/>
                </a:solidFill>
                <a:effectLst/>
                <a:latin typeface="+mj-lt"/>
              </a:rPr>
              <a:t>Lorem Ipsum is simply dummy text of the printing and typesetting industry. Lorem Ipsum has been the industry's standard dummy text ever since the 1500s.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6A60E8B8-62CF-2823-A767-98A99FB88DF6}"/>
              </a:ext>
            </a:extLst>
          </p:cNvPr>
          <p:cNvSpPr txBox="1"/>
          <p:nvPr/>
        </p:nvSpPr>
        <p:spPr>
          <a:xfrm>
            <a:off x="4861218" y="3843886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i="0" dirty="0">
                <a:solidFill>
                  <a:schemeClr val="bg1"/>
                </a:solidFill>
                <a:effectLst/>
                <a:latin typeface="+mj-lt"/>
              </a:rPr>
              <a:t>Lorem Ipsum is simply dummy text of the printing and typesetting industry. Lorem Ipsum has been the industry's standard dummy text ever since the 1500s.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CEE8460-D7E7-A447-3C8D-F50BB0275834}"/>
              </a:ext>
            </a:extLst>
          </p:cNvPr>
          <p:cNvSpPr txBox="1"/>
          <p:nvPr/>
        </p:nvSpPr>
        <p:spPr>
          <a:xfrm>
            <a:off x="4861218" y="5271425"/>
            <a:ext cx="6232174" cy="59018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i="0" dirty="0">
                <a:solidFill>
                  <a:schemeClr val="bg1"/>
                </a:solidFill>
                <a:effectLst/>
                <a:latin typeface="+mj-lt"/>
              </a:rPr>
              <a:t>Lorem Ipsum is simply dummy text of the printing and typesetting industry. Lorem Ipsum has been the industry's standard dummy text ever since the 1500s.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371C23BA-082C-78A8-5804-AE684EF6D00C}"/>
              </a:ext>
            </a:extLst>
          </p:cNvPr>
          <p:cNvSpPr/>
          <p:nvPr/>
        </p:nvSpPr>
        <p:spPr>
          <a:xfrm>
            <a:off x="3474402" y="1246597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3ECB74FD-0790-C747-4CC5-50CFD971CE3B}"/>
              </a:ext>
            </a:extLst>
          </p:cNvPr>
          <p:cNvSpPr/>
          <p:nvPr/>
        </p:nvSpPr>
        <p:spPr>
          <a:xfrm>
            <a:off x="4809208" y="1246597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87" name="Rectangle: Rounded Corners 1086">
            <a:extLst>
              <a:ext uri="{FF2B5EF4-FFF2-40B4-BE49-F238E27FC236}">
                <a16:creationId xmlns:a16="http://schemas.microsoft.com/office/drawing/2014/main" id="{76605FE9-ED14-3100-2FF4-F4210245A229}"/>
              </a:ext>
            </a:extLst>
          </p:cNvPr>
          <p:cNvSpPr/>
          <p:nvPr/>
        </p:nvSpPr>
        <p:spPr>
          <a:xfrm>
            <a:off x="6696075" y="1246597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C6B9F4EE-744C-7524-0298-28CB00705915}"/>
              </a:ext>
            </a:extLst>
          </p:cNvPr>
          <p:cNvSpPr/>
          <p:nvPr/>
        </p:nvSpPr>
        <p:spPr>
          <a:xfrm>
            <a:off x="8096941" y="1246597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C01F0C81-7C2E-0EAE-298F-55F224E73681}"/>
              </a:ext>
            </a:extLst>
          </p:cNvPr>
          <p:cNvSpPr/>
          <p:nvPr/>
        </p:nvSpPr>
        <p:spPr>
          <a:xfrm>
            <a:off x="9326724" y="1246597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C551348F-C9DD-FAB1-F59C-A0E4D34B1FD2}"/>
              </a:ext>
            </a:extLst>
          </p:cNvPr>
          <p:cNvGrpSpPr/>
          <p:nvPr/>
        </p:nvGrpSpPr>
        <p:grpSpPr>
          <a:xfrm>
            <a:off x="11555553" y="1352679"/>
            <a:ext cx="167247" cy="167248"/>
            <a:chOff x="11516743" y="1260528"/>
            <a:chExt cx="244867" cy="244868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F2241CDC-A6FD-8521-9D93-069A84CE115F}"/>
                </a:ext>
              </a:extLst>
            </p:cNvPr>
            <p:cNvSpPr/>
            <p:nvPr/>
          </p:nvSpPr>
          <p:spPr>
            <a:xfrm>
              <a:off x="11516743" y="12605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82624396-AA72-32D6-AC3D-49AE50D9BAA6}"/>
                </a:ext>
              </a:extLst>
            </p:cNvPr>
            <p:cNvSpPr/>
            <p:nvPr/>
          </p:nvSpPr>
          <p:spPr>
            <a:xfrm>
              <a:off x="11669143" y="12605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E58EEB5F-0DEB-85E7-86EF-07310D3220CA}"/>
                </a:ext>
              </a:extLst>
            </p:cNvPr>
            <p:cNvSpPr/>
            <p:nvPr/>
          </p:nvSpPr>
          <p:spPr>
            <a:xfrm>
              <a:off x="11516743" y="1412929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A8597187-B53D-3F8F-D944-027869A67244}"/>
                </a:ext>
              </a:extLst>
            </p:cNvPr>
            <p:cNvSpPr/>
            <p:nvPr/>
          </p:nvSpPr>
          <p:spPr>
            <a:xfrm>
              <a:off x="11669143" y="1412928"/>
              <a:ext cx="92467" cy="9246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28093605-0AF3-9B49-A82F-0C4332553666}"/>
              </a:ext>
            </a:extLst>
          </p:cNvPr>
          <p:cNvGrpSpPr>
            <a:grpSpLocks noChangeAspect="1"/>
          </p:cNvGrpSpPr>
          <p:nvPr/>
        </p:nvGrpSpPr>
        <p:grpSpPr>
          <a:xfrm>
            <a:off x="3943187" y="2517175"/>
            <a:ext cx="210692" cy="304176"/>
            <a:chOff x="3379789" y="1452563"/>
            <a:chExt cx="239713" cy="346075"/>
          </a:xfrm>
        </p:grpSpPr>
        <p:sp>
          <p:nvSpPr>
            <p:cNvPr id="1154" name="Freeform 5">
              <a:extLst>
                <a:ext uri="{FF2B5EF4-FFF2-40B4-BE49-F238E27FC236}">
                  <a16:creationId xmlns:a16="http://schemas.microsoft.com/office/drawing/2014/main" id="{901800AA-50B7-3129-332C-ED2F720B8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Freeform 6">
              <a:extLst>
                <a:ext uri="{FF2B5EF4-FFF2-40B4-BE49-F238E27FC236}">
                  <a16:creationId xmlns:a16="http://schemas.microsoft.com/office/drawing/2014/main" id="{17E7597E-599B-B8FB-011C-8476B06E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7">
              <a:extLst>
                <a:ext uri="{FF2B5EF4-FFF2-40B4-BE49-F238E27FC236}">
                  <a16:creationId xmlns:a16="http://schemas.microsoft.com/office/drawing/2014/main" id="{2202B3D8-BF57-F104-9E0E-747658B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8">
              <a:extLst>
                <a:ext uri="{FF2B5EF4-FFF2-40B4-BE49-F238E27FC236}">
                  <a16:creationId xmlns:a16="http://schemas.microsoft.com/office/drawing/2014/main" id="{16DEAD5D-1B04-EC44-A6A8-02808ACD2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9">
              <a:extLst>
                <a:ext uri="{FF2B5EF4-FFF2-40B4-BE49-F238E27FC236}">
                  <a16:creationId xmlns:a16="http://schemas.microsoft.com/office/drawing/2014/main" id="{C95F0242-A21D-2893-6C83-CF915A3C0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10">
              <a:extLst>
                <a:ext uri="{FF2B5EF4-FFF2-40B4-BE49-F238E27FC236}">
                  <a16:creationId xmlns:a16="http://schemas.microsoft.com/office/drawing/2014/main" id="{5F4D5183-F7E6-B5C9-27F2-9BA113B68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11">
              <a:extLst>
                <a:ext uri="{FF2B5EF4-FFF2-40B4-BE49-F238E27FC236}">
                  <a16:creationId xmlns:a16="http://schemas.microsoft.com/office/drawing/2014/main" id="{449BDEED-34DB-EBA0-AD54-CF77A94D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1" name="Line 12">
              <a:extLst>
                <a:ext uri="{FF2B5EF4-FFF2-40B4-BE49-F238E27FC236}">
                  <a16:creationId xmlns:a16="http://schemas.microsoft.com/office/drawing/2014/main" id="{ADF9168F-8F03-426F-82B2-448527383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13">
              <a:extLst>
                <a:ext uri="{FF2B5EF4-FFF2-40B4-BE49-F238E27FC236}">
                  <a16:creationId xmlns:a16="http://schemas.microsoft.com/office/drawing/2014/main" id="{FED8F854-08B7-434C-E3A5-6122C7905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14">
              <a:extLst>
                <a:ext uri="{FF2B5EF4-FFF2-40B4-BE49-F238E27FC236}">
                  <a16:creationId xmlns:a16="http://schemas.microsoft.com/office/drawing/2014/main" id="{F1CDA4F9-9738-D270-2521-E7666C38C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Line 15">
              <a:extLst>
                <a:ext uri="{FF2B5EF4-FFF2-40B4-BE49-F238E27FC236}">
                  <a16:creationId xmlns:a16="http://schemas.microsoft.com/office/drawing/2014/main" id="{BC299697-448C-34D1-FEE9-25116191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16">
              <a:extLst>
                <a:ext uri="{FF2B5EF4-FFF2-40B4-BE49-F238E27FC236}">
                  <a16:creationId xmlns:a16="http://schemas.microsoft.com/office/drawing/2014/main" id="{FCB2E2D5-17B1-FC7B-1450-E96872B1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17">
              <a:extLst>
                <a:ext uri="{FF2B5EF4-FFF2-40B4-BE49-F238E27FC236}">
                  <a16:creationId xmlns:a16="http://schemas.microsoft.com/office/drawing/2014/main" id="{4DD56C67-35F8-C996-F08F-BEAA51FC6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0E45D559-33F4-F20B-9D56-171AD13FA055}"/>
              </a:ext>
            </a:extLst>
          </p:cNvPr>
          <p:cNvGrpSpPr/>
          <p:nvPr/>
        </p:nvGrpSpPr>
        <p:grpSpPr>
          <a:xfrm>
            <a:off x="3875496" y="3924030"/>
            <a:ext cx="346075" cy="323273"/>
            <a:chOff x="7007226" y="3251201"/>
            <a:chExt cx="346075" cy="355600"/>
          </a:xfrm>
        </p:grpSpPr>
        <p:sp>
          <p:nvSpPr>
            <p:cNvPr id="1168" name="Freeform 11">
              <a:extLst>
                <a:ext uri="{FF2B5EF4-FFF2-40B4-BE49-F238E27FC236}">
                  <a16:creationId xmlns:a16="http://schemas.microsoft.com/office/drawing/2014/main" id="{2D7567CF-DCF3-4658-41E7-287D9195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12">
              <a:extLst>
                <a:ext uri="{FF2B5EF4-FFF2-40B4-BE49-F238E27FC236}">
                  <a16:creationId xmlns:a16="http://schemas.microsoft.com/office/drawing/2014/main" id="{61E2261D-E01A-97C9-ACFE-95F0D087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9C709ABA-E750-4B47-6108-47D76FEA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Freeform 14">
              <a:extLst>
                <a:ext uri="{FF2B5EF4-FFF2-40B4-BE49-F238E27FC236}">
                  <a16:creationId xmlns:a16="http://schemas.microsoft.com/office/drawing/2014/main" id="{5459C27F-7532-1597-2632-5F2B0A9D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Freeform 15">
              <a:extLst>
                <a:ext uri="{FF2B5EF4-FFF2-40B4-BE49-F238E27FC236}">
                  <a16:creationId xmlns:a16="http://schemas.microsoft.com/office/drawing/2014/main" id="{F469CC33-95B9-3321-F795-460F6EF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Freeform 16">
              <a:extLst>
                <a:ext uri="{FF2B5EF4-FFF2-40B4-BE49-F238E27FC236}">
                  <a16:creationId xmlns:a16="http://schemas.microsoft.com/office/drawing/2014/main" id="{733528CD-224F-E8C4-3B65-A5230317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Freeform 17">
              <a:extLst>
                <a:ext uri="{FF2B5EF4-FFF2-40B4-BE49-F238E27FC236}">
                  <a16:creationId xmlns:a16="http://schemas.microsoft.com/office/drawing/2014/main" id="{E1A3B4F7-A0B5-D041-E16F-65897F3A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AC57E45F-B8EB-E6D8-D02A-17FD3EB122BE}"/>
              </a:ext>
            </a:extLst>
          </p:cNvPr>
          <p:cNvGrpSpPr/>
          <p:nvPr/>
        </p:nvGrpSpPr>
        <p:grpSpPr>
          <a:xfrm>
            <a:off x="3905658" y="5367132"/>
            <a:ext cx="285750" cy="269875"/>
            <a:chOff x="6954839" y="777876"/>
            <a:chExt cx="285750" cy="269875"/>
          </a:xfrm>
        </p:grpSpPr>
        <p:sp>
          <p:nvSpPr>
            <p:cNvPr id="1176" name="Line 211">
              <a:extLst>
                <a:ext uri="{FF2B5EF4-FFF2-40B4-BE49-F238E27FC236}">
                  <a16:creationId xmlns:a16="http://schemas.microsoft.com/office/drawing/2014/main" id="{1CE95DAB-BBD6-52A8-BA0C-FF7719E0F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4775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7" name="Line 212">
              <a:extLst>
                <a:ext uri="{FF2B5EF4-FFF2-40B4-BE49-F238E27FC236}">
                  <a16:creationId xmlns:a16="http://schemas.microsoft.com/office/drawing/2014/main" id="{9BC03110-B116-8105-A611-C0E475117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17588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8" name="Line 213">
              <a:extLst>
                <a:ext uri="{FF2B5EF4-FFF2-40B4-BE49-F238E27FC236}">
                  <a16:creationId xmlns:a16="http://schemas.microsoft.com/office/drawing/2014/main" id="{B77B08EC-FB66-1838-F1B7-1160E21FE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87426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9" name="Line 214">
              <a:extLst>
                <a:ext uri="{FF2B5EF4-FFF2-40B4-BE49-F238E27FC236}">
                  <a16:creationId xmlns:a16="http://schemas.microsoft.com/office/drawing/2014/main" id="{18F24F32-70C5-382F-CE39-FF0DB41E7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57263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Line 215">
              <a:extLst>
                <a:ext uri="{FF2B5EF4-FFF2-40B4-BE49-F238E27FC236}">
                  <a16:creationId xmlns:a16="http://schemas.microsoft.com/office/drawing/2014/main" id="{51E0E7EB-EFCB-BB80-59EF-5078BD57A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2710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Line 216">
              <a:extLst>
                <a:ext uri="{FF2B5EF4-FFF2-40B4-BE49-F238E27FC236}">
                  <a16:creationId xmlns:a16="http://schemas.microsoft.com/office/drawing/2014/main" id="{4D83DD8C-AE2B-D390-38C4-500728C68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Line 217">
              <a:extLst>
                <a:ext uri="{FF2B5EF4-FFF2-40B4-BE49-F238E27FC236}">
                  <a16:creationId xmlns:a16="http://schemas.microsoft.com/office/drawing/2014/main" id="{E794DC02-2684-37AF-C0E8-D29187767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Line 218">
              <a:extLst>
                <a:ext uri="{FF2B5EF4-FFF2-40B4-BE49-F238E27FC236}">
                  <a16:creationId xmlns:a16="http://schemas.microsoft.com/office/drawing/2014/main" id="{4A015B71-9D85-025E-3696-3404896F2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4" name="Line 219">
              <a:extLst>
                <a:ext uri="{FF2B5EF4-FFF2-40B4-BE49-F238E27FC236}">
                  <a16:creationId xmlns:a16="http://schemas.microsoft.com/office/drawing/2014/main" id="{A459F18D-22FC-D2DC-DE64-F24892C10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5726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Line 220">
              <a:extLst>
                <a:ext uri="{FF2B5EF4-FFF2-40B4-BE49-F238E27FC236}">
                  <a16:creationId xmlns:a16="http://schemas.microsoft.com/office/drawing/2014/main" id="{66FD3250-CC0A-6BD1-0826-E66CBA8A1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2710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Line 221">
              <a:extLst>
                <a:ext uri="{FF2B5EF4-FFF2-40B4-BE49-F238E27FC236}">
                  <a16:creationId xmlns:a16="http://schemas.microsoft.com/office/drawing/2014/main" id="{534D8E90-6D21-9A20-D737-8E191B972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9693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Line 222">
              <a:extLst>
                <a:ext uri="{FF2B5EF4-FFF2-40B4-BE49-F238E27FC236}">
                  <a16:creationId xmlns:a16="http://schemas.microsoft.com/office/drawing/2014/main" id="{2E298848-53FA-FB26-DFDE-4B6950CE1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667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223">
              <a:extLst>
                <a:ext uri="{FF2B5EF4-FFF2-40B4-BE49-F238E27FC236}">
                  <a16:creationId xmlns:a16="http://schemas.microsoft.com/office/drawing/2014/main" id="{A0E7E944-9EA6-93A8-87F1-9A6C0B05D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3661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224">
              <a:extLst>
                <a:ext uri="{FF2B5EF4-FFF2-40B4-BE49-F238E27FC236}">
                  <a16:creationId xmlns:a16="http://schemas.microsoft.com/office/drawing/2014/main" id="{6B31818D-A3D3-8A28-07EA-A678EA1D2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064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225">
              <a:extLst>
                <a:ext uri="{FF2B5EF4-FFF2-40B4-BE49-F238E27FC236}">
                  <a16:creationId xmlns:a16="http://schemas.microsoft.com/office/drawing/2014/main" id="{D3A1F8FD-EDDD-B204-08AD-48D65375A6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7778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226">
              <a:extLst>
                <a:ext uri="{FF2B5EF4-FFF2-40B4-BE49-F238E27FC236}">
                  <a16:creationId xmlns:a16="http://schemas.microsoft.com/office/drawing/2014/main" id="{0AAB6A3D-7225-2A5B-E713-E4654400E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Line 227">
              <a:extLst>
                <a:ext uri="{FF2B5EF4-FFF2-40B4-BE49-F238E27FC236}">
                  <a16:creationId xmlns:a16="http://schemas.microsoft.com/office/drawing/2014/main" id="{667C68B6-5B73-4DAF-970F-B47D368A1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Line 228">
              <a:extLst>
                <a:ext uri="{FF2B5EF4-FFF2-40B4-BE49-F238E27FC236}">
                  <a16:creationId xmlns:a16="http://schemas.microsoft.com/office/drawing/2014/main" id="{7C618A75-6B05-1251-F271-55732B1DC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552D1A-0484-3866-D848-6F66D47DD5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C5AC22-E090-F079-19F5-91F49EA46DE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34" name="Graphic 33" descr="Badge Question Mark outline">
            <a:extLst>
              <a:ext uri="{FF2B5EF4-FFF2-40B4-BE49-F238E27FC236}">
                <a16:creationId xmlns:a16="http://schemas.microsoft.com/office/drawing/2014/main" id="{D8D4AA86-6857-53EB-460E-4D87BE502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37" name="Graphic 36" descr="Customer review outline">
            <a:extLst>
              <a:ext uri="{FF2B5EF4-FFF2-40B4-BE49-F238E27FC236}">
                <a16:creationId xmlns:a16="http://schemas.microsoft.com/office/drawing/2014/main" id="{CC39E719-A624-C601-31BE-DC83A0FE4D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740F403F-317A-4943-0CC6-AB777E6FF839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Single Corner Rounded 52">
            <a:extLst>
              <a:ext uri="{FF2B5EF4-FFF2-40B4-BE49-F238E27FC236}">
                <a16:creationId xmlns:a16="http://schemas.microsoft.com/office/drawing/2014/main" id="{C39AE7CD-AD32-6CDB-24E8-4D10452D5C22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TextBox 19">
            <a:extLst>
              <a:ext uri="{FF2B5EF4-FFF2-40B4-BE49-F238E27FC236}">
                <a16:creationId xmlns:a16="http://schemas.microsoft.com/office/drawing/2014/main" id="{553B4637-9BA6-7A39-6F1B-27D95C5787AF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23" name="TextBox 20">
            <a:extLst>
              <a:ext uri="{FF2B5EF4-FFF2-40B4-BE49-F238E27FC236}">
                <a16:creationId xmlns:a16="http://schemas.microsoft.com/office/drawing/2014/main" id="{0DB45804-94E2-96B2-3341-7D7524B1AD1D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25" name="TextBox 23">
            <a:extLst>
              <a:ext uri="{FF2B5EF4-FFF2-40B4-BE49-F238E27FC236}">
                <a16:creationId xmlns:a16="http://schemas.microsoft.com/office/drawing/2014/main" id="{3E26F829-9DED-3000-5775-0ED1052540DE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26" name="TextBox 24">
            <a:extLst>
              <a:ext uri="{FF2B5EF4-FFF2-40B4-BE49-F238E27FC236}">
                <a16:creationId xmlns:a16="http://schemas.microsoft.com/office/drawing/2014/main" id="{E36626E4-021E-7F71-3FE8-872A564DC564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27" name="Straight Connector 34">
            <a:extLst>
              <a:ext uri="{FF2B5EF4-FFF2-40B4-BE49-F238E27FC236}">
                <a16:creationId xmlns:a16="http://schemas.microsoft.com/office/drawing/2014/main" id="{96BB1B34-16C9-C174-C200-9D32080CF411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35">
            <a:extLst>
              <a:ext uri="{FF2B5EF4-FFF2-40B4-BE49-F238E27FC236}">
                <a16:creationId xmlns:a16="http://schemas.microsoft.com/office/drawing/2014/main" id="{9699238C-7CAF-61BB-5B06-45F603CBD55F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9" name="TextBox 5">
            <a:extLst>
              <a:ext uri="{FF2B5EF4-FFF2-40B4-BE49-F238E27FC236}">
                <a16:creationId xmlns:a16="http://schemas.microsoft.com/office/drawing/2014/main" id="{F527DC9E-C218-1F38-5C02-F187BE691122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0" name="Group 1047">
            <a:extLst>
              <a:ext uri="{FF2B5EF4-FFF2-40B4-BE49-F238E27FC236}">
                <a16:creationId xmlns:a16="http://schemas.microsoft.com/office/drawing/2014/main" id="{10947D7C-F2A0-109A-3455-CB3247974DF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1" name="Rectangle 80">
              <a:extLst>
                <a:ext uri="{FF2B5EF4-FFF2-40B4-BE49-F238E27FC236}">
                  <a16:creationId xmlns:a16="http://schemas.microsoft.com/office/drawing/2014/main" id="{956AC747-FB13-53AC-4BDE-364E6DC1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Rectangle 81">
              <a:extLst>
                <a:ext uri="{FF2B5EF4-FFF2-40B4-BE49-F238E27FC236}">
                  <a16:creationId xmlns:a16="http://schemas.microsoft.com/office/drawing/2014/main" id="{1ABE61AB-4899-C7CC-9E21-CF2DA3FC4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Rectangle 82">
              <a:extLst>
                <a:ext uri="{FF2B5EF4-FFF2-40B4-BE49-F238E27FC236}">
                  <a16:creationId xmlns:a16="http://schemas.microsoft.com/office/drawing/2014/main" id="{6CE83418-A740-32E0-B0C0-2E5D7775E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Rectangle 83">
              <a:extLst>
                <a:ext uri="{FF2B5EF4-FFF2-40B4-BE49-F238E27FC236}">
                  <a16:creationId xmlns:a16="http://schemas.microsoft.com/office/drawing/2014/main" id="{15955B32-C21D-59CC-DE2A-B5B6897F7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Rectangle 84">
              <a:extLst>
                <a:ext uri="{FF2B5EF4-FFF2-40B4-BE49-F238E27FC236}">
                  <a16:creationId xmlns:a16="http://schemas.microsoft.com/office/drawing/2014/main" id="{E95D2A8D-36B4-2544-1118-7809F830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Rectangle 85">
              <a:extLst>
                <a:ext uri="{FF2B5EF4-FFF2-40B4-BE49-F238E27FC236}">
                  <a16:creationId xmlns:a16="http://schemas.microsoft.com/office/drawing/2014/main" id="{B82CE6DB-0808-E8E3-C0C8-C61F0C6F3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7" name="Group 1035">
            <a:extLst>
              <a:ext uri="{FF2B5EF4-FFF2-40B4-BE49-F238E27FC236}">
                <a16:creationId xmlns:a16="http://schemas.microsoft.com/office/drawing/2014/main" id="{D93510E7-7C94-FF57-D15B-13B51AFBC97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38" name="Freeform 90">
              <a:extLst>
                <a:ext uri="{FF2B5EF4-FFF2-40B4-BE49-F238E27FC236}">
                  <a16:creationId xmlns:a16="http://schemas.microsoft.com/office/drawing/2014/main" id="{A444B485-D5C4-B31B-910F-98D71897C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Line 91">
              <a:extLst>
                <a:ext uri="{FF2B5EF4-FFF2-40B4-BE49-F238E27FC236}">
                  <a16:creationId xmlns:a16="http://schemas.microsoft.com/office/drawing/2014/main" id="{2E3F3DFB-8DB7-70E3-5D24-4772D0298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Line 92">
              <a:extLst>
                <a:ext uri="{FF2B5EF4-FFF2-40B4-BE49-F238E27FC236}">
                  <a16:creationId xmlns:a16="http://schemas.microsoft.com/office/drawing/2014/main" id="{74CAEC66-E7BE-6B69-A8C5-5E393797DE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Oval 93">
              <a:extLst>
                <a:ext uri="{FF2B5EF4-FFF2-40B4-BE49-F238E27FC236}">
                  <a16:creationId xmlns:a16="http://schemas.microsoft.com/office/drawing/2014/main" id="{82B3BBFF-7E4A-E323-FFD8-6DDB17943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Line 94">
              <a:extLst>
                <a:ext uri="{FF2B5EF4-FFF2-40B4-BE49-F238E27FC236}">
                  <a16:creationId xmlns:a16="http://schemas.microsoft.com/office/drawing/2014/main" id="{67FBC09B-0444-0599-575F-F30745E7F2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3" name="Freeform 95">
              <a:extLst>
                <a:ext uri="{FF2B5EF4-FFF2-40B4-BE49-F238E27FC236}">
                  <a16:creationId xmlns:a16="http://schemas.microsoft.com/office/drawing/2014/main" id="{8810F9D1-BA85-7515-6BF5-341C9A6A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44" name="TextBox 1">
            <a:extLst>
              <a:ext uri="{FF2B5EF4-FFF2-40B4-BE49-F238E27FC236}">
                <a16:creationId xmlns:a16="http://schemas.microsoft.com/office/drawing/2014/main" id="{BE35073E-A23F-4CC8-38CA-B4D3D6FDE207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45" name="Group 3">
            <a:extLst>
              <a:ext uri="{FF2B5EF4-FFF2-40B4-BE49-F238E27FC236}">
                <a16:creationId xmlns:a16="http://schemas.microsoft.com/office/drawing/2014/main" id="{7770E0FE-26CA-2A7C-8B92-DC85C2866F4F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46" name="Freeform 244">
              <a:extLst>
                <a:ext uri="{FF2B5EF4-FFF2-40B4-BE49-F238E27FC236}">
                  <a16:creationId xmlns:a16="http://schemas.microsoft.com/office/drawing/2014/main" id="{BA0E24F5-085E-9235-6148-3583B30D3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Freeform 245">
              <a:extLst>
                <a:ext uri="{FF2B5EF4-FFF2-40B4-BE49-F238E27FC236}">
                  <a16:creationId xmlns:a16="http://schemas.microsoft.com/office/drawing/2014/main" id="{5E4E1C56-DE66-D28B-B39C-CD3313248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246">
              <a:extLst>
                <a:ext uri="{FF2B5EF4-FFF2-40B4-BE49-F238E27FC236}">
                  <a16:creationId xmlns:a16="http://schemas.microsoft.com/office/drawing/2014/main" id="{1B687045-F0A0-1B7A-4A80-4A54930D58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247">
              <a:extLst>
                <a:ext uri="{FF2B5EF4-FFF2-40B4-BE49-F238E27FC236}">
                  <a16:creationId xmlns:a16="http://schemas.microsoft.com/office/drawing/2014/main" id="{817BDA93-BFCB-D0CE-3FAD-9B55E9456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248">
              <a:extLst>
                <a:ext uri="{FF2B5EF4-FFF2-40B4-BE49-F238E27FC236}">
                  <a16:creationId xmlns:a16="http://schemas.microsoft.com/office/drawing/2014/main" id="{4B9527A4-08F5-294F-8446-01ED6175F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249">
              <a:extLst>
                <a:ext uri="{FF2B5EF4-FFF2-40B4-BE49-F238E27FC236}">
                  <a16:creationId xmlns:a16="http://schemas.microsoft.com/office/drawing/2014/main" id="{C97A4EA7-5B55-2596-5A4B-1CAA29EE1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Line 250">
              <a:extLst>
                <a:ext uri="{FF2B5EF4-FFF2-40B4-BE49-F238E27FC236}">
                  <a16:creationId xmlns:a16="http://schemas.microsoft.com/office/drawing/2014/main" id="{9E7A2906-30FC-1DF0-523B-D9B738B66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251">
              <a:extLst>
                <a:ext uri="{FF2B5EF4-FFF2-40B4-BE49-F238E27FC236}">
                  <a16:creationId xmlns:a16="http://schemas.microsoft.com/office/drawing/2014/main" id="{3BCE0430-2FB4-7880-9865-BAD7F9A2A1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252">
              <a:extLst>
                <a:ext uri="{FF2B5EF4-FFF2-40B4-BE49-F238E27FC236}">
                  <a16:creationId xmlns:a16="http://schemas.microsoft.com/office/drawing/2014/main" id="{724EA4AA-7D37-8387-DDCD-B83261FB08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45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67A99E50-7543-348F-55D5-56EF2E7C1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7" name="Group 9">
            <a:extLst>
              <a:ext uri="{FF2B5EF4-FFF2-40B4-BE49-F238E27FC236}">
                <a16:creationId xmlns:a16="http://schemas.microsoft.com/office/drawing/2014/main" id="{7ADA6F8C-BFA1-14F1-194F-6DD1BFD2403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94" name="Freeform 5">
              <a:extLst>
                <a:ext uri="{FF2B5EF4-FFF2-40B4-BE49-F238E27FC236}">
                  <a16:creationId xmlns:a16="http://schemas.microsoft.com/office/drawing/2014/main" id="{6E967DA0-C2CE-0179-526A-0BCA1987A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Freeform 6">
              <a:extLst>
                <a:ext uri="{FF2B5EF4-FFF2-40B4-BE49-F238E27FC236}">
                  <a16:creationId xmlns:a16="http://schemas.microsoft.com/office/drawing/2014/main" id="{E50AAAA2-994B-4CC1-9BCA-BB352C2CE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Line 7">
              <a:extLst>
                <a:ext uri="{FF2B5EF4-FFF2-40B4-BE49-F238E27FC236}">
                  <a16:creationId xmlns:a16="http://schemas.microsoft.com/office/drawing/2014/main" id="{F499BB14-2305-8588-CA74-C5ABAE0A7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Line 8">
              <a:extLst>
                <a:ext uri="{FF2B5EF4-FFF2-40B4-BE49-F238E27FC236}">
                  <a16:creationId xmlns:a16="http://schemas.microsoft.com/office/drawing/2014/main" id="{879C1CFA-90BF-7164-8126-78D6568A40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Line 9">
              <a:extLst>
                <a:ext uri="{FF2B5EF4-FFF2-40B4-BE49-F238E27FC236}">
                  <a16:creationId xmlns:a16="http://schemas.microsoft.com/office/drawing/2014/main" id="{55407645-B711-AE55-CEF1-50646C984F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9" name="Line 10">
              <a:extLst>
                <a:ext uri="{FF2B5EF4-FFF2-40B4-BE49-F238E27FC236}">
                  <a16:creationId xmlns:a16="http://schemas.microsoft.com/office/drawing/2014/main" id="{BD7AE517-9B1A-9DCC-BA6B-0FF60D545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0" name="Line 11">
              <a:extLst>
                <a:ext uri="{FF2B5EF4-FFF2-40B4-BE49-F238E27FC236}">
                  <a16:creationId xmlns:a16="http://schemas.microsoft.com/office/drawing/2014/main" id="{200A94A8-6F76-EFA6-5077-E2AD3F064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1" name="Line 12">
              <a:extLst>
                <a:ext uri="{FF2B5EF4-FFF2-40B4-BE49-F238E27FC236}">
                  <a16:creationId xmlns:a16="http://schemas.microsoft.com/office/drawing/2014/main" id="{A10B3F43-7BAE-87BB-6C04-2F7BC5F22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2" name="Line 13">
              <a:extLst>
                <a:ext uri="{FF2B5EF4-FFF2-40B4-BE49-F238E27FC236}">
                  <a16:creationId xmlns:a16="http://schemas.microsoft.com/office/drawing/2014/main" id="{C2E65B09-54C1-53F9-1124-0E0B336F3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Line 14">
              <a:extLst>
                <a:ext uri="{FF2B5EF4-FFF2-40B4-BE49-F238E27FC236}">
                  <a16:creationId xmlns:a16="http://schemas.microsoft.com/office/drawing/2014/main" id="{B39BE8DA-6C5D-D77F-3F12-CEED294872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Line 15">
              <a:extLst>
                <a:ext uri="{FF2B5EF4-FFF2-40B4-BE49-F238E27FC236}">
                  <a16:creationId xmlns:a16="http://schemas.microsoft.com/office/drawing/2014/main" id="{E135A4B6-B04A-CF63-3664-088394B39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Line 16">
              <a:extLst>
                <a:ext uri="{FF2B5EF4-FFF2-40B4-BE49-F238E27FC236}">
                  <a16:creationId xmlns:a16="http://schemas.microsoft.com/office/drawing/2014/main" id="{B669E517-8BB9-7B4F-A7CC-7B4AACE87A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Line 17">
              <a:extLst>
                <a:ext uri="{FF2B5EF4-FFF2-40B4-BE49-F238E27FC236}">
                  <a16:creationId xmlns:a16="http://schemas.microsoft.com/office/drawing/2014/main" id="{CA7049D4-B0DA-FFE5-6F8B-D39760942B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07" name="TextBox 2">
            <a:extLst>
              <a:ext uri="{FF2B5EF4-FFF2-40B4-BE49-F238E27FC236}">
                <a16:creationId xmlns:a16="http://schemas.microsoft.com/office/drawing/2014/main" id="{9E29BF08-9412-B1C8-75B2-25C3DB082306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08" name="TextBox 1119">
            <a:extLst>
              <a:ext uri="{FF2B5EF4-FFF2-40B4-BE49-F238E27FC236}">
                <a16:creationId xmlns:a16="http://schemas.microsoft.com/office/drawing/2014/main" id="{1F293C37-0044-6375-2E41-92680AEA9AC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09" name="Group 1120">
            <a:extLst>
              <a:ext uri="{FF2B5EF4-FFF2-40B4-BE49-F238E27FC236}">
                <a16:creationId xmlns:a16="http://schemas.microsoft.com/office/drawing/2014/main" id="{39E46C66-AD3E-58FA-1662-E6E49FD1F926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10" name="Freeform 197">
              <a:extLst>
                <a:ext uri="{FF2B5EF4-FFF2-40B4-BE49-F238E27FC236}">
                  <a16:creationId xmlns:a16="http://schemas.microsoft.com/office/drawing/2014/main" id="{616E8A58-D038-61CC-D890-8270C2C1A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Freeform 198">
              <a:extLst>
                <a:ext uri="{FF2B5EF4-FFF2-40B4-BE49-F238E27FC236}">
                  <a16:creationId xmlns:a16="http://schemas.microsoft.com/office/drawing/2014/main" id="{37FE6E01-094A-5156-063B-30803C4FE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2" name="Rectangle 199">
              <a:extLst>
                <a:ext uri="{FF2B5EF4-FFF2-40B4-BE49-F238E27FC236}">
                  <a16:creationId xmlns:a16="http://schemas.microsoft.com/office/drawing/2014/main" id="{3F566FB8-C234-F9CB-C6EE-4B086DEE3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3" name="Freeform 200">
              <a:extLst>
                <a:ext uri="{FF2B5EF4-FFF2-40B4-BE49-F238E27FC236}">
                  <a16:creationId xmlns:a16="http://schemas.microsoft.com/office/drawing/2014/main" id="{63419BD9-667F-1B32-41F2-55B6B427A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Freeform 201">
              <a:extLst>
                <a:ext uri="{FF2B5EF4-FFF2-40B4-BE49-F238E27FC236}">
                  <a16:creationId xmlns:a16="http://schemas.microsoft.com/office/drawing/2014/main" id="{68CAEDF0-A4FB-E6F9-B222-B7D68D887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5" name="Group 1126">
            <a:extLst>
              <a:ext uri="{FF2B5EF4-FFF2-40B4-BE49-F238E27FC236}">
                <a16:creationId xmlns:a16="http://schemas.microsoft.com/office/drawing/2014/main" id="{38B37A1A-1422-D377-77BF-884DC2B383A3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029" name="Oval 187">
              <a:extLst>
                <a:ext uri="{FF2B5EF4-FFF2-40B4-BE49-F238E27FC236}">
                  <a16:creationId xmlns:a16="http://schemas.microsoft.com/office/drawing/2014/main" id="{B39D8AE5-2542-85C9-1BC0-6F1DF560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Oval 188">
              <a:extLst>
                <a:ext uri="{FF2B5EF4-FFF2-40B4-BE49-F238E27FC236}">
                  <a16:creationId xmlns:a16="http://schemas.microsoft.com/office/drawing/2014/main" id="{CC34C760-1219-FEA3-CCF8-AE411B755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Oval 189">
              <a:extLst>
                <a:ext uri="{FF2B5EF4-FFF2-40B4-BE49-F238E27FC236}">
                  <a16:creationId xmlns:a16="http://schemas.microsoft.com/office/drawing/2014/main" id="{F52D78AF-430F-EF3D-8C80-3CFB7BA92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Freeform 190">
              <a:extLst>
                <a:ext uri="{FF2B5EF4-FFF2-40B4-BE49-F238E27FC236}">
                  <a16:creationId xmlns:a16="http://schemas.microsoft.com/office/drawing/2014/main" id="{B81AB36C-A0B6-A4F4-5A4C-16657F981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3" name="Freeform 191">
              <a:extLst>
                <a:ext uri="{FF2B5EF4-FFF2-40B4-BE49-F238E27FC236}">
                  <a16:creationId xmlns:a16="http://schemas.microsoft.com/office/drawing/2014/main" id="{80F859E2-E2B5-27EA-CE7B-4543F3454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4" name="Freeform 192">
              <a:extLst>
                <a:ext uri="{FF2B5EF4-FFF2-40B4-BE49-F238E27FC236}">
                  <a16:creationId xmlns:a16="http://schemas.microsoft.com/office/drawing/2014/main" id="{A08C2283-6FAA-8BB4-9E00-12A22F370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3" name="TextBox 25">
            <a:extLst>
              <a:ext uri="{FF2B5EF4-FFF2-40B4-BE49-F238E27FC236}">
                <a16:creationId xmlns:a16="http://schemas.microsoft.com/office/drawing/2014/main" id="{A27AE975-3EF2-F527-340C-20C6195A9387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046" name="TextBox 26">
            <a:extLst>
              <a:ext uri="{FF2B5EF4-FFF2-40B4-BE49-F238E27FC236}">
                <a16:creationId xmlns:a16="http://schemas.microsoft.com/office/drawing/2014/main" id="{22B2B6CB-51A0-3F14-D4F2-A4E2DEB36A4D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47" name="Graphic 41" descr="Badge Question Mark outline">
            <a:extLst>
              <a:ext uri="{FF2B5EF4-FFF2-40B4-BE49-F238E27FC236}">
                <a16:creationId xmlns:a16="http://schemas.microsoft.com/office/drawing/2014/main" id="{30D2052D-C262-2953-7E4D-37085DC11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55" name="Graphic 42" descr="Customer review outline">
            <a:extLst>
              <a:ext uri="{FF2B5EF4-FFF2-40B4-BE49-F238E27FC236}">
                <a16:creationId xmlns:a16="http://schemas.microsoft.com/office/drawing/2014/main" id="{09C6C07F-1906-17DA-AA2A-863BF5E4C7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056" name="Rectangle 18">
            <a:extLst>
              <a:ext uri="{FF2B5EF4-FFF2-40B4-BE49-F238E27FC236}">
                <a16:creationId xmlns:a16="http://schemas.microsoft.com/office/drawing/2014/main" id="{22E2EA7A-E98E-E8AC-BC82-20D335619CB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7" name="Rectangle: Single Corner Rounded 52">
            <a:extLst>
              <a:ext uri="{FF2B5EF4-FFF2-40B4-BE49-F238E27FC236}">
                <a16:creationId xmlns:a16="http://schemas.microsoft.com/office/drawing/2014/main" id="{6178C8BF-2F8D-D013-DDE7-E6B8BF897A3E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TextBox 19">
            <a:extLst>
              <a:ext uri="{FF2B5EF4-FFF2-40B4-BE49-F238E27FC236}">
                <a16:creationId xmlns:a16="http://schemas.microsoft.com/office/drawing/2014/main" id="{71840CD5-839E-C7DE-A762-616D5AFB984E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059" name="TextBox 20">
            <a:extLst>
              <a:ext uri="{FF2B5EF4-FFF2-40B4-BE49-F238E27FC236}">
                <a16:creationId xmlns:a16="http://schemas.microsoft.com/office/drawing/2014/main" id="{A258C060-C5FF-0FAE-E374-6DB9D2A16F93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060" name="TextBox 22">
            <a:extLst>
              <a:ext uri="{FF2B5EF4-FFF2-40B4-BE49-F238E27FC236}">
                <a16:creationId xmlns:a16="http://schemas.microsoft.com/office/drawing/2014/main" id="{97731CD4-95FD-9CD5-7910-ECF89987104E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61" name="TextBox 23">
            <a:extLst>
              <a:ext uri="{FF2B5EF4-FFF2-40B4-BE49-F238E27FC236}">
                <a16:creationId xmlns:a16="http://schemas.microsoft.com/office/drawing/2014/main" id="{CAB53808-8EAF-B331-6622-6476538FC67F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062" name="TextBox 24">
            <a:extLst>
              <a:ext uri="{FF2B5EF4-FFF2-40B4-BE49-F238E27FC236}">
                <a16:creationId xmlns:a16="http://schemas.microsoft.com/office/drawing/2014/main" id="{8A3C869C-7C86-8222-02AF-FFC3D308FC0C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063" name="Straight Connector 34">
            <a:extLst>
              <a:ext uri="{FF2B5EF4-FFF2-40B4-BE49-F238E27FC236}">
                <a16:creationId xmlns:a16="http://schemas.microsoft.com/office/drawing/2014/main" id="{74BB666D-373C-4CBD-06B2-0F5338E6A32C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35">
            <a:extLst>
              <a:ext uri="{FF2B5EF4-FFF2-40B4-BE49-F238E27FC236}">
                <a16:creationId xmlns:a16="http://schemas.microsoft.com/office/drawing/2014/main" id="{C2AB8E4A-5D59-8E17-7C8B-622ADEE7697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TextBox 5">
            <a:extLst>
              <a:ext uri="{FF2B5EF4-FFF2-40B4-BE49-F238E27FC236}">
                <a16:creationId xmlns:a16="http://schemas.microsoft.com/office/drawing/2014/main" id="{B1B4F181-D954-45B9-D37A-DFF8C2EBB1F1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66" name="Group 1047">
            <a:extLst>
              <a:ext uri="{FF2B5EF4-FFF2-40B4-BE49-F238E27FC236}">
                <a16:creationId xmlns:a16="http://schemas.microsoft.com/office/drawing/2014/main" id="{60BAD05C-1333-6CED-09E3-E3A08F357732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67" name="Rectangle 80">
              <a:extLst>
                <a:ext uri="{FF2B5EF4-FFF2-40B4-BE49-F238E27FC236}">
                  <a16:creationId xmlns:a16="http://schemas.microsoft.com/office/drawing/2014/main" id="{DA904270-59C6-6DA0-3E72-A523EEE9E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Rectangle 81">
              <a:extLst>
                <a:ext uri="{FF2B5EF4-FFF2-40B4-BE49-F238E27FC236}">
                  <a16:creationId xmlns:a16="http://schemas.microsoft.com/office/drawing/2014/main" id="{6D39EF4A-3BB1-AF0B-3E64-353EA9F15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Rectangle 82">
              <a:extLst>
                <a:ext uri="{FF2B5EF4-FFF2-40B4-BE49-F238E27FC236}">
                  <a16:creationId xmlns:a16="http://schemas.microsoft.com/office/drawing/2014/main" id="{5B95F9A7-0838-B42F-FF45-2C89EC056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Rectangle 83">
              <a:extLst>
                <a:ext uri="{FF2B5EF4-FFF2-40B4-BE49-F238E27FC236}">
                  <a16:creationId xmlns:a16="http://schemas.microsoft.com/office/drawing/2014/main" id="{3C9D85EA-CF66-13E1-83BE-1AF46415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Rectangle 84">
              <a:extLst>
                <a:ext uri="{FF2B5EF4-FFF2-40B4-BE49-F238E27FC236}">
                  <a16:creationId xmlns:a16="http://schemas.microsoft.com/office/drawing/2014/main" id="{80A4A9E0-8B4A-9C4E-A780-AFF2C8977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Rectangle 85">
              <a:extLst>
                <a:ext uri="{FF2B5EF4-FFF2-40B4-BE49-F238E27FC236}">
                  <a16:creationId xmlns:a16="http://schemas.microsoft.com/office/drawing/2014/main" id="{AB765E7D-439D-C3E9-E6B0-964A33E62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80" name="Group 1035">
            <a:extLst>
              <a:ext uri="{FF2B5EF4-FFF2-40B4-BE49-F238E27FC236}">
                <a16:creationId xmlns:a16="http://schemas.microsoft.com/office/drawing/2014/main" id="{CB9F8974-5220-A3A2-7BF4-BBFD3545A630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82" name="Freeform 90">
              <a:extLst>
                <a:ext uri="{FF2B5EF4-FFF2-40B4-BE49-F238E27FC236}">
                  <a16:creationId xmlns:a16="http://schemas.microsoft.com/office/drawing/2014/main" id="{9B3C2F99-1C39-4AA3-DB31-E8C4DFC92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91">
              <a:extLst>
                <a:ext uri="{FF2B5EF4-FFF2-40B4-BE49-F238E27FC236}">
                  <a16:creationId xmlns:a16="http://schemas.microsoft.com/office/drawing/2014/main" id="{4CBFA6E9-074E-4D05-9AE9-168BAC5FF0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92">
              <a:extLst>
                <a:ext uri="{FF2B5EF4-FFF2-40B4-BE49-F238E27FC236}">
                  <a16:creationId xmlns:a16="http://schemas.microsoft.com/office/drawing/2014/main" id="{9660F885-B2FB-42FC-9A45-7C9017018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Oval 93">
              <a:extLst>
                <a:ext uri="{FF2B5EF4-FFF2-40B4-BE49-F238E27FC236}">
                  <a16:creationId xmlns:a16="http://schemas.microsoft.com/office/drawing/2014/main" id="{A0F53A67-11B6-D498-D387-600B2192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8" name="Line 94">
              <a:extLst>
                <a:ext uri="{FF2B5EF4-FFF2-40B4-BE49-F238E27FC236}">
                  <a16:creationId xmlns:a16="http://schemas.microsoft.com/office/drawing/2014/main" id="{3991082A-CA46-31EB-1D9F-C0CCE0A95E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9" name="Freeform 95">
              <a:extLst>
                <a:ext uri="{FF2B5EF4-FFF2-40B4-BE49-F238E27FC236}">
                  <a16:creationId xmlns:a16="http://schemas.microsoft.com/office/drawing/2014/main" id="{84CE5E92-4DCA-46A8-AEEA-F4DCE339E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0" name="Group 1166">
            <a:extLst>
              <a:ext uri="{FF2B5EF4-FFF2-40B4-BE49-F238E27FC236}">
                <a16:creationId xmlns:a16="http://schemas.microsoft.com/office/drawing/2014/main" id="{FC34CB50-22F9-266A-AA18-335FC8E44C57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91" name="Freeform 244">
              <a:extLst>
                <a:ext uri="{FF2B5EF4-FFF2-40B4-BE49-F238E27FC236}">
                  <a16:creationId xmlns:a16="http://schemas.microsoft.com/office/drawing/2014/main" id="{C935B86C-D30F-BACC-AE30-3548E8403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Freeform 245">
              <a:extLst>
                <a:ext uri="{FF2B5EF4-FFF2-40B4-BE49-F238E27FC236}">
                  <a16:creationId xmlns:a16="http://schemas.microsoft.com/office/drawing/2014/main" id="{EB13FA8B-54BA-6186-714D-A59EA96AD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Line 246">
              <a:extLst>
                <a:ext uri="{FF2B5EF4-FFF2-40B4-BE49-F238E27FC236}">
                  <a16:creationId xmlns:a16="http://schemas.microsoft.com/office/drawing/2014/main" id="{1CE0854C-8FBF-046D-ED57-167C8E56A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247">
              <a:extLst>
                <a:ext uri="{FF2B5EF4-FFF2-40B4-BE49-F238E27FC236}">
                  <a16:creationId xmlns:a16="http://schemas.microsoft.com/office/drawing/2014/main" id="{85B347CC-6E46-9152-FA49-28D73DF2D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248">
              <a:extLst>
                <a:ext uri="{FF2B5EF4-FFF2-40B4-BE49-F238E27FC236}">
                  <a16:creationId xmlns:a16="http://schemas.microsoft.com/office/drawing/2014/main" id="{697D058E-5988-C04B-B94A-1CB542156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249">
              <a:extLst>
                <a:ext uri="{FF2B5EF4-FFF2-40B4-BE49-F238E27FC236}">
                  <a16:creationId xmlns:a16="http://schemas.microsoft.com/office/drawing/2014/main" id="{7E5BF2EB-E64B-72D0-21CE-7070D7E09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9" name="Line 250">
              <a:extLst>
                <a:ext uri="{FF2B5EF4-FFF2-40B4-BE49-F238E27FC236}">
                  <a16:creationId xmlns:a16="http://schemas.microsoft.com/office/drawing/2014/main" id="{EBD8CE18-7E33-7538-664D-376E3C1E4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251">
              <a:extLst>
                <a:ext uri="{FF2B5EF4-FFF2-40B4-BE49-F238E27FC236}">
                  <a16:creationId xmlns:a16="http://schemas.microsoft.com/office/drawing/2014/main" id="{B6F21929-E5CC-33BE-4C0B-C59CDE6D9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252">
              <a:extLst>
                <a:ext uri="{FF2B5EF4-FFF2-40B4-BE49-F238E27FC236}">
                  <a16:creationId xmlns:a16="http://schemas.microsoft.com/office/drawing/2014/main" id="{E0CFD321-38EA-8A6A-5D0F-A6A290F998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0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763C01A7-F507-F1B1-3CA2-143CE37DE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03" name="Group 3">
            <a:extLst>
              <a:ext uri="{FF2B5EF4-FFF2-40B4-BE49-F238E27FC236}">
                <a16:creationId xmlns:a16="http://schemas.microsoft.com/office/drawing/2014/main" id="{8DCA2380-0B33-3869-CC82-4434CCAAB1B3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04" name="Freeform 5">
              <a:extLst>
                <a:ext uri="{FF2B5EF4-FFF2-40B4-BE49-F238E27FC236}">
                  <a16:creationId xmlns:a16="http://schemas.microsoft.com/office/drawing/2014/main" id="{5B17BD96-6050-FF99-8816-78FD875C2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Freeform 6">
              <a:extLst>
                <a:ext uri="{FF2B5EF4-FFF2-40B4-BE49-F238E27FC236}">
                  <a16:creationId xmlns:a16="http://schemas.microsoft.com/office/drawing/2014/main" id="{50D2F975-209A-7923-68AE-37AAF6E8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7">
              <a:extLst>
                <a:ext uri="{FF2B5EF4-FFF2-40B4-BE49-F238E27FC236}">
                  <a16:creationId xmlns:a16="http://schemas.microsoft.com/office/drawing/2014/main" id="{46138258-0E5E-564F-FD65-D9DEA7F0B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8">
              <a:extLst>
                <a:ext uri="{FF2B5EF4-FFF2-40B4-BE49-F238E27FC236}">
                  <a16:creationId xmlns:a16="http://schemas.microsoft.com/office/drawing/2014/main" id="{BF9BAE31-F265-B6AE-9F00-09092C09D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Line 9">
              <a:extLst>
                <a:ext uri="{FF2B5EF4-FFF2-40B4-BE49-F238E27FC236}">
                  <a16:creationId xmlns:a16="http://schemas.microsoft.com/office/drawing/2014/main" id="{B88D2657-BF12-1BBA-B0B0-5256A7DC69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Line 10">
              <a:extLst>
                <a:ext uri="{FF2B5EF4-FFF2-40B4-BE49-F238E27FC236}">
                  <a16:creationId xmlns:a16="http://schemas.microsoft.com/office/drawing/2014/main" id="{EDBCCBCE-D726-C131-70C7-CFCD3336D4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Line 11">
              <a:extLst>
                <a:ext uri="{FF2B5EF4-FFF2-40B4-BE49-F238E27FC236}">
                  <a16:creationId xmlns:a16="http://schemas.microsoft.com/office/drawing/2014/main" id="{0243BA3F-E3DA-AEFE-149D-3DE080155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Line 12">
              <a:extLst>
                <a:ext uri="{FF2B5EF4-FFF2-40B4-BE49-F238E27FC236}">
                  <a16:creationId xmlns:a16="http://schemas.microsoft.com/office/drawing/2014/main" id="{271245FD-DB81-D56B-F636-D96AA5DCBB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Line 13">
              <a:extLst>
                <a:ext uri="{FF2B5EF4-FFF2-40B4-BE49-F238E27FC236}">
                  <a16:creationId xmlns:a16="http://schemas.microsoft.com/office/drawing/2014/main" id="{FAF96F85-0114-C7A9-65B8-36B9EBFB1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Line 14">
              <a:extLst>
                <a:ext uri="{FF2B5EF4-FFF2-40B4-BE49-F238E27FC236}">
                  <a16:creationId xmlns:a16="http://schemas.microsoft.com/office/drawing/2014/main" id="{9FC5AC66-540F-1AC5-AA5D-7AA4D5572A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Line 15">
              <a:extLst>
                <a:ext uri="{FF2B5EF4-FFF2-40B4-BE49-F238E27FC236}">
                  <a16:creationId xmlns:a16="http://schemas.microsoft.com/office/drawing/2014/main" id="{B0ECFE14-7143-98D7-A898-18A21FACF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Line 16">
              <a:extLst>
                <a:ext uri="{FF2B5EF4-FFF2-40B4-BE49-F238E27FC236}">
                  <a16:creationId xmlns:a16="http://schemas.microsoft.com/office/drawing/2014/main" id="{8D100BB7-60E5-D3AE-CEFA-0DAA26104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Line 17">
              <a:extLst>
                <a:ext uri="{FF2B5EF4-FFF2-40B4-BE49-F238E27FC236}">
                  <a16:creationId xmlns:a16="http://schemas.microsoft.com/office/drawing/2014/main" id="{72DFD983-C081-B6B3-A7DA-3EA19ABD6F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17" name="TextBox 2">
            <a:extLst>
              <a:ext uri="{FF2B5EF4-FFF2-40B4-BE49-F238E27FC236}">
                <a16:creationId xmlns:a16="http://schemas.microsoft.com/office/drawing/2014/main" id="{9E6F4893-D96E-0B36-1026-88D3F489A34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18" name="TextBox 1141">
            <a:extLst>
              <a:ext uri="{FF2B5EF4-FFF2-40B4-BE49-F238E27FC236}">
                <a16:creationId xmlns:a16="http://schemas.microsoft.com/office/drawing/2014/main" id="{29BC7EC8-F563-669C-B88F-A19D32A2C8E9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19" name="Group 33">
            <a:extLst>
              <a:ext uri="{FF2B5EF4-FFF2-40B4-BE49-F238E27FC236}">
                <a16:creationId xmlns:a16="http://schemas.microsoft.com/office/drawing/2014/main" id="{F637AF2B-56A9-3498-E29F-E02AE7020D9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20" name="Freeform 197">
              <a:extLst>
                <a:ext uri="{FF2B5EF4-FFF2-40B4-BE49-F238E27FC236}">
                  <a16:creationId xmlns:a16="http://schemas.microsoft.com/office/drawing/2014/main" id="{5D003E75-BBCD-31C9-919C-4BF7890F7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198">
              <a:extLst>
                <a:ext uri="{FF2B5EF4-FFF2-40B4-BE49-F238E27FC236}">
                  <a16:creationId xmlns:a16="http://schemas.microsoft.com/office/drawing/2014/main" id="{1D94E70A-4D92-2591-BD9A-76F4F745C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Rectangle 199">
              <a:extLst>
                <a:ext uri="{FF2B5EF4-FFF2-40B4-BE49-F238E27FC236}">
                  <a16:creationId xmlns:a16="http://schemas.microsoft.com/office/drawing/2014/main" id="{5EDBC706-2F7A-3185-81CA-CC3FBAE0A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Freeform 200">
              <a:extLst>
                <a:ext uri="{FF2B5EF4-FFF2-40B4-BE49-F238E27FC236}">
                  <a16:creationId xmlns:a16="http://schemas.microsoft.com/office/drawing/2014/main" id="{79F6139C-FD1A-476A-C5A3-7DE26D75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Freeform 201">
              <a:extLst>
                <a:ext uri="{FF2B5EF4-FFF2-40B4-BE49-F238E27FC236}">
                  <a16:creationId xmlns:a16="http://schemas.microsoft.com/office/drawing/2014/main" id="{C7AC19BB-FDE9-E3DE-4495-99B9AA03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25" name="Group 44">
            <a:extLst>
              <a:ext uri="{FF2B5EF4-FFF2-40B4-BE49-F238E27FC236}">
                <a16:creationId xmlns:a16="http://schemas.microsoft.com/office/drawing/2014/main" id="{28B60FB2-02BD-AA0F-53CD-E7F27B4B1760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26" name="Oval 187">
              <a:extLst>
                <a:ext uri="{FF2B5EF4-FFF2-40B4-BE49-F238E27FC236}">
                  <a16:creationId xmlns:a16="http://schemas.microsoft.com/office/drawing/2014/main" id="{A52BE31C-BE9D-5284-780C-9516D519A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Oval 188">
              <a:extLst>
                <a:ext uri="{FF2B5EF4-FFF2-40B4-BE49-F238E27FC236}">
                  <a16:creationId xmlns:a16="http://schemas.microsoft.com/office/drawing/2014/main" id="{95441A92-1CA7-393B-AE81-B722C8505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Oval 189">
              <a:extLst>
                <a:ext uri="{FF2B5EF4-FFF2-40B4-BE49-F238E27FC236}">
                  <a16:creationId xmlns:a16="http://schemas.microsoft.com/office/drawing/2014/main" id="{80F39B86-FB7C-7864-B8DE-161807D86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9" name="Freeform 190">
              <a:extLst>
                <a:ext uri="{FF2B5EF4-FFF2-40B4-BE49-F238E27FC236}">
                  <a16:creationId xmlns:a16="http://schemas.microsoft.com/office/drawing/2014/main" id="{0A2EE58B-1C83-F7E3-F104-34DBE2860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0" name="Freeform 191">
              <a:extLst>
                <a:ext uri="{FF2B5EF4-FFF2-40B4-BE49-F238E27FC236}">
                  <a16:creationId xmlns:a16="http://schemas.microsoft.com/office/drawing/2014/main" id="{8FBF9966-1FDA-6BA4-840A-D12B25514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1" name="Freeform 192">
              <a:extLst>
                <a:ext uri="{FF2B5EF4-FFF2-40B4-BE49-F238E27FC236}">
                  <a16:creationId xmlns:a16="http://schemas.microsoft.com/office/drawing/2014/main" id="{97909BB3-610A-36F4-2477-CA2827DB4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32" name="TextBox 25">
            <a:extLst>
              <a:ext uri="{FF2B5EF4-FFF2-40B4-BE49-F238E27FC236}">
                <a16:creationId xmlns:a16="http://schemas.microsoft.com/office/drawing/2014/main" id="{32B56025-2287-FC27-D262-E3178B0AF73A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33" name="TextBox 26">
            <a:extLst>
              <a:ext uri="{FF2B5EF4-FFF2-40B4-BE49-F238E27FC236}">
                <a16:creationId xmlns:a16="http://schemas.microsoft.com/office/drawing/2014/main" id="{7FE987FC-AB4C-D97B-9B10-93D988DB2043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34" name="Graphic 61" descr="Badge Question Mark outline">
            <a:extLst>
              <a:ext uri="{FF2B5EF4-FFF2-40B4-BE49-F238E27FC236}">
                <a16:creationId xmlns:a16="http://schemas.microsoft.com/office/drawing/2014/main" id="{8E4C9EB4-9EF8-E0FB-16E8-C40B6AF66D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35" name="Graphic 62" descr="Customer review outline">
            <a:extLst>
              <a:ext uri="{FF2B5EF4-FFF2-40B4-BE49-F238E27FC236}">
                <a16:creationId xmlns:a16="http://schemas.microsoft.com/office/drawing/2014/main" id="{C73F305E-BB47-00B1-DE86-8E77EA681B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36" name="Rectangle 18">
            <a:extLst>
              <a:ext uri="{FF2B5EF4-FFF2-40B4-BE49-F238E27FC236}">
                <a16:creationId xmlns:a16="http://schemas.microsoft.com/office/drawing/2014/main" id="{810BF393-76D7-8D6E-72C1-3C07C6284E84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7" name="TextBox 20">
            <a:extLst>
              <a:ext uri="{FF2B5EF4-FFF2-40B4-BE49-F238E27FC236}">
                <a16:creationId xmlns:a16="http://schemas.microsoft.com/office/drawing/2014/main" id="{A125FF0C-C0F6-DFBB-2879-55A09B475F0E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38" name="TextBox 21">
            <a:extLst>
              <a:ext uri="{FF2B5EF4-FFF2-40B4-BE49-F238E27FC236}">
                <a16:creationId xmlns:a16="http://schemas.microsoft.com/office/drawing/2014/main" id="{2127CFA6-BCD2-B270-FC39-0012D200E036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239" name="TextBox 22">
            <a:extLst>
              <a:ext uri="{FF2B5EF4-FFF2-40B4-BE49-F238E27FC236}">
                <a16:creationId xmlns:a16="http://schemas.microsoft.com/office/drawing/2014/main" id="{8779CAFD-0D50-C063-3C30-229FED128B3E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 Cleaning</a:t>
            </a:r>
            <a:endParaRPr lang="en-US" dirty="0"/>
          </a:p>
        </p:txBody>
      </p:sp>
      <p:sp>
        <p:nvSpPr>
          <p:cNvPr id="1240" name="TextBox 27">
            <a:extLst>
              <a:ext uri="{FF2B5EF4-FFF2-40B4-BE49-F238E27FC236}">
                <a16:creationId xmlns:a16="http://schemas.microsoft.com/office/drawing/2014/main" id="{887834F6-4FDD-8026-765E-0397AB9A29EE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sz="14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41" name="Straight Connector 34">
            <a:extLst>
              <a:ext uri="{FF2B5EF4-FFF2-40B4-BE49-F238E27FC236}">
                <a16:creationId xmlns:a16="http://schemas.microsoft.com/office/drawing/2014/main" id="{8E22529C-83EB-9B71-6E39-4191033313E9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2" name="Straight Connector 35">
            <a:extLst>
              <a:ext uri="{FF2B5EF4-FFF2-40B4-BE49-F238E27FC236}">
                <a16:creationId xmlns:a16="http://schemas.microsoft.com/office/drawing/2014/main" id="{1FAC7FE4-2440-8FE7-5A51-578B9A1E3D92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3" name="Group 1035">
            <a:extLst>
              <a:ext uri="{FF2B5EF4-FFF2-40B4-BE49-F238E27FC236}">
                <a16:creationId xmlns:a16="http://schemas.microsoft.com/office/drawing/2014/main" id="{8AF3EBC6-5515-AB18-AB4D-A97E1CD5AF0C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44" name="Freeform 90">
              <a:extLst>
                <a:ext uri="{FF2B5EF4-FFF2-40B4-BE49-F238E27FC236}">
                  <a16:creationId xmlns:a16="http://schemas.microsoft.com/office/drawing/2014/main" id="{505B0A92-F37E-C63B-F63C-AC403F83A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Line 91">
              <a:extLst>
                <a:ext uri="{FF2B5EF4-FFF2-40B4-BE49-F238E27FC236}">
                  <a16:creationId xmlns:a16="http://schemas.microsoft.com/office/drawing/2014/main" id="{1F83F676-D98F-F2C4-EF68-81E94D411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Line 92">
              <a:extLst>
                <a:ext uri="{FF2B5EF4-FFF2-40B4-BE49-F238E27FC236}">
                  <a16:creationId xmlns:a16="http://schemas.microsoft.com/office/drawing/2014/main" id="{F0012776-7274-F568-176F-9659B13A7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7" name="Oval 93">
              <a:extLst>
                <a:ext uri="{FF2B5EF4-FFF2-40B4-BE49-F238E27FC236}">
                  <a16:creationId xmlns:a16="http://schemas.microsoft.com/office/drawing/2014/main" id="{96BB50B2-0C49-469A-DE48-681C94C3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Line 94">
              <a:extLst>
                <a:ext uri="{FF2B5EF4-FFF2-40B4-BE49-F238E27FC236}">
                  <a16:creationId xmlns:a16="http://schemas.microsoft.com/office/drawing/2014/main" id="{F0AFBE2C-37BF-BDFF-74D2-19DC3EB70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Freeform 95">
              <a:extLst>
                <a:ext uri="{FF2B5EF4-FFF2-40B4-BE49-F238E27FC236}">
                  <a16:creationId xmlns:a16="http://schemas.microsoft.com/office/drawing/2014/main" id="{6729CFC8-8D09-5537-09A5-1DE21029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0" name="Group 1">
            <a:extLst>
              <a:ext uri="{FF2B5EF4-FFF2-40B4-BE49-F238E27FC236}">
                <a16:creationId xmlns:a16="http://schemas.microsoft.com/office/drawing/2014/main" id="{320AA207-9EB8-F4E5-3536-FDA475B0DF4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51" name="Rectangle 80">
              <a:extLst>
                <a:ext uri="{FF2B5EF4-FFF2-40B4-BE49-F238E27FC236}">
                  <a16:creationId xmlns:a16="http://schemas.microsoft.com/office/drawing/2014/main" id="{F29E3AAB-DD71-716D-0BAE-2C9ED3FB7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2" name="Rectangle 81">
              <a:extLst>
                <a:ext uri="{FF2B5EF4-FFF2-40B4-BE49-F238E27FC236}">
                  <a16:creationId xmlns:a16="http://schemas.microsoft.com/office/drawing/2014/main" id="{F82427DF-03EF-70A8-1AF1-B8F518D8F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3" name="Rectangle 82">
              <a:extLst>
                <a:ext uri="{FF2B5EF4-FFF2-40B4-BE49-F238E27FC236}">
                  <a16:creationId xmlns:a16="http://schemas.microsoft.com/office/drawing/2014/main" id="{6A56035C-8C5F-146A-5F0E-BDFF8BA0B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Rectangle 83">
              <a:extLst>
                <a:ext uri="{FF2B5EF4-FFF2-40B4-BE49-F238E27FC236}">
                  <a16:creationId xmlns:a16="http://schemas.microsoft.com/office/drawing/2014/main" id="{B067A88F-5364-2124-7E59-A365FCE67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Rectangle 84">
              <a:extLst>
                <a:ext uri="{FF2B5EF4-FFF2-40B4-BE49-F238E27FC236}">
                  <a16:creationId xmlns:a16="http://schemas.microsoft.com/office/drawing/2014/main" id="{278523E4-B0CF-5FF5-3F71-4ACB5A69E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Rectangle 85">
              <a:extLst>
                <a:ext uri="{FF2B5EF4-FFF2-40B4-BE49-F238E27FC236}">
                  <a16:creationId xmlns:a16="http://schemas.microsoft.com/office/drawing/2014/main" id="{CDFDF76B-91F1-9A98-40BC-3D1EFC7DA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7" name="Group 9">
            <a:extLst>
              <a:ext uri="{FF2B5EF4-FFF2-40B4-BE49-F238E27FC236}">
                <a16:creationId xmlns:a16="http://schemas.microsoft.com/office/drawing/2014/main" id="{9561CCCF-ECD1-9642-722A-8D5CC275E05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58" name="Freeform 244">
              <a:extLst>
                <a:ext uri="{FF2B5EF4-FFF2-40B4-BE49-F238E27FC236}">
                  <a16:creationId xmlns:a16="http://schemas.microsoft.com/office/drawing/2014/main" id="{6936993D-54E2-57F8-0A34-A2E21A2A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9" name="Freeform 245">
              <a:extLst>
                <a:ext uri="{FF2B5EF4-FFF2-40B4-BE49-F238E27FC236}">
                  <a16:creationId xmlns:a16="http://schemas.microsoft.com/office/drawing/2014/main" id="{5E10C872-050B-9A0D-B96D-DE12FB22B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0" name="Line 246">
              <a:extLst>
                <a:ext uri="{FF2B5EF4-FFF2-40B4-BE49-F238E27FC236}">
                  <a16:creationId xmlns:a16="http://schemas.microsoft.com/office/drawing/2014/main" id="{D95BE41C-E424-3DCB-3E03-00891B3DB6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1" name="Line 247">
              <a:extLst>
                <a:ext uri="{FF2B5EF4-FFF2-40B4-BE49-F238E27FC236}">
                  <a16:creationId xmlns:a16="http://schemas.microsoft.com/office/drawing/2014/main" id="{37EDC17D-6391-1166-3BC0-7DAEB40848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2" name="Line 248">
              <a:extLst>
                <a:ext uri="{FF2B5EF4-FFF2-40B4-BE49-F238E27FC236}">
                  <a16:creationId xmlns:a16="http://schemas.microsoft.com/office/drawing/2014/main" id="{9B32952A-87F5-25DD-8413-CC33C2EA6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3" name="Line 249">
              <a:extLst>
                <a:ext uri="{FF2B5EF4-FFF2-40B4-BE49-F238E27FC236}">
                  <a16:creationId xmlns:a16="http://schemas.microsoft.com/office/drawing/2014/main" id="{3035A7DE-4617-C381-A54C-C7E08E262B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4" name="Line 250">
              <a:extLst>
                <a:ext uri="{FF2B5EF4-FFF2-40B4-BE49-F238E27FC236}">
                  <a16:creationId xmlns:a16="http://schemas.microsoft.com/office/drawing/2014/main" id="{875C2F2B-62D8-59A4-B214-6317CAB89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5" name="Line 251">
              <a:extLst>
                <a:ext uri="{FF2B5EF4-FFF2-40B4-BE49-F238E27FC236}">
                  <a16:creationId xmlns:a16="http://schemas.microsoft.com/office/drawing/2014/main" id="{5F96877B-F4C9-41E8-2B60-150FDCCA6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6" name="Line 252">
              <a:extLst>
                <a:ext uri="{FF2B5EF4-FFF2-40B4-BE49-F238E27FC236}">
                  <a16:creationId xmlns:a16="http://schemas.microsoft.com/office/drawing/2014/main" id="{888E482A-6EED-3C58-2A86-FC6FB83C2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7" name="TextBox 2">
            <a:extLst>
              <a:ext uri="{FF2B5EF4-FFF2-40B4-BE49-F238E27FC236}">
                <a16:creationId xmlns:a16="http://schemas.microsoft.com/office/drawing/2014/main" id="{5F1204A9-A22F-308D-44F8-3733887EF86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68" name="TextBox 31">
            <a:extLst>
              <a:ext uri="{FF2B5EF4-FFF2-40B4-BE49-F238E27FC236}">
                <a16:creationId xmlns:a16="http://schemas.microsoft.com/office/drawing/2014/main" id="{CFBFF523-4DCF-74F6-0CED-906174A53CD1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69" name="Straight Connector 32">
            <a:extLst>
              <a:ext uri="{FF2B5EF4-FFF2-40B4-BE49-F238E27FC236}">
                <a16:creationId xmlns:a16="http://schemas.microsoft.com/office/drawing/2014/main" id="{C15BC45D-6DEC-1B3F-345B-FB4AC5AB1AA9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0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976227B2-58BC-FD24-B3E1-2EB1F3FB6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71" name="Group 36">
            <a:extLst>
              <a:ext uri="{FF2B5EF4-FFF2-40B4-BE49-F238E27FC236}">
                <a16:creationId xmlns:a16="http://schemas.microsoft.com/office/drawing/2014/main" id="{C3995B9B-90E0-DE47-9422-FF359A62D1B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72" name="Freeform 5">
              <a:extLst>
                <a:ext uri="{FF2B5EF4-FFF2-40B4-BE49-F238E27FC236}">
                  <a16:creationId xmlns:a16="http://schemas.microsoft.com/office/drawing/2014/main" id="{606FDE66-5105-A926-825B-46208DBD9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Freeform 6">
              <a:extLst>
                <a:ext uri="{FF2B5EF4-FFF2-40B4-BE49-F238E27FC236}">
                  <a16:creationId xmlns:a16="http://schemas.microsoft.com/office/drawing/2014/main" id="{8F32B706-5D2B-099F-DE25-04E04D60A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Line 7">
              <a:extLst>
                <a:ext uri="{FF2B5EF4-FFF2-40B4-BE49-F238E27FC236}">
                  <a16:creationId xmlns:a16="http://schemas.microsoft.com/office/drawing/2014/main" id="{85F7DBF7-E339-FDC4-EB08-5DD8F413A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8">
              <a:extLst>
                <a:ext uri="{FF2B5EF4-FFF2-40B4-BE49-F238E27FC236}">
                  <a16:creationId xmlns:a16="http://schemas.microsoft.com/office/drawing/2014/main" id="{6F39061C-5FD2-A200-6751-8D2D4703F2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Line 9">
              <a:extLst>
                <a:ext uri="{FF2B5EF4-FFF2-40B4-BE49-F238E27FC236}">
                  <a16:creationId xmlns:a16="http://schemas.microsoft.com/office/drawing/2014/main" id="{314407D2-51F2-4471-92C1-17ED724D82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7" name="Line 10">
              <a:extLst>
                <a:ext uri="{FF2B5EF4-FFF2-40B4-BE49-F238E27FC236}">
                  <a16:creationId xmlns:a16="http://schemas.microsoft.com/office/drawing/2014/main" id="{A9E165EB-058F-59F4-8B60-ED3613880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8" name="Line 11">
              <a:extLst>
                <a:ext uri="{FF2B5EF4-FFF2-40B4-BE49-F238E27FC236}">
                  <a16:creationId xmlns:a16="http://schemas.microsoft.com/office/drawing/2014/main" id="{8650B45A-96FF-11E2-CA5B-493B57FB63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Line 12">
              <a:extLst>
                <a:ext uri="{FF2B5EF4-FFF2-40B4-BE49-F238E27FC236}">
                  <a16:creationId xmlns:a16="http://schemas.microsoft.com/office/drawing/2014/main" id="{222A10D3-2265-715A-139A-33F16D4CF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Line 13">
              <a:extLst>
                <a:ext uri="{FF2B5EF4-FFF2-40B4-BE49-F238E27FC236}">
                  <a16:creationId xmlns:a16="http://schemas.microsoft.com/office/drawing/2014/main" id="{1B51C012-6D12-64F9-48FF-BDF000FBD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Line 14">
              <a:extLst>
                <a:ext uri="{FF2B5EF4-FFF2-40B4-BE49-F238E27FC236}">
                  <a16:creationId xmlns:a16="http://schemas.microsoft.com/office/drawing/2014/main" id="{6420BEBC-345B-188F-CA2F-9D349F028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Line 15">
              <a:extLst>
                <a:ext uri="{FF2B5EF4-FFF2-40B4-BE49-F238E27FC236}">
                  <a16:creationId xmlns:a16="http://schemas.microsoft.com/office/drawing/2014/main" id="{B9F45AFB-983D-72B1-7C3D-DB546C5D28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Line 16">
              <a:extLst>
                <a:ext uri="{FF2B5EF4-FFF2-40B4-BE49-F238E27FC236}">
                  <a16:creationId xmlns:a16="http://schemas.microsoft.com/office/drawing/2014/main" id="{666F5554-5583-DC68-0243-17BC8B80B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4" name="Line 17">
              <a:extLst>
                <a:ext uri="{FF2B5EF4-FFF2-40B4-BE49-F238E27FC236}">
                  <a16:creationId xmlns:a16="http://schemas.microsoft.com/office/drawing/2014/main" id="{D61A7B98-FCFC-71A0-F6BC-874C4DFF31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85" name="TextBox 1031">
            <a:extLst>
              <a:ext uri="{FF2B5EF4-FFF2-40B4-BE49-F238E27FC236}">
                <a16:creationId xmlns:a16="http://schemas.microsoft.com/office/drawing/2014/main" id="{22BE65D4-F30E-3106-8F81-EF06E8FC7EC7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286" name="TextBox 1042">
            <a:extLst>
              <a:ext uri="{FF2B5EF4-FFF2-40B4-BE49-F238E27FC236}">
                <a16:creationId xmlns:a16="http://schemas.microsoft.com/office/drawing/2014/main" id="{840D0393-D08B-0F7C-C31A-61460C14C090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287" name="Group 1046">
            <a:extLst>
              <a:ext uri="{FF2B5EF4-FFF2-40B4-BE49-F238E27FC236}">
                <a16:creationId xmlns:a16="http://schemas.microsoft.com/office/drawing/2014/main" id="{DB5FB6E0-5E6E-C0B7-F97C-A520414017D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88" name="Freeform 197">
              <a:extLst>
                <a:ext uri="{FF2B5EF4-FFF2-40B4-BE49-F238E27FC236}">
                  <a16:creationId xmlns:a16="http://schemas.microsoft.com/office/drawing/2014/main" id="{E35C84BB-D1A9-CE89-E8C7-EDB693B1D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Freeform 198">
              <a:extLst>
                <a:ext uri="{FF2B5EF4-FFF2-40B4-BE49-F238E27FC236}">
                  <a16:creationId xmlns:a16="http://schemas.microsoft.com/office/drawing/2014/main" id="{D0BB1732-117C-26D6-4EE2-1A6C07A1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Rectangle 199">
              <a:extLst>
                <a:ext uri="{FF2B5EF4-FFF2-40B4-BE49-F238E27FC236}">
                  <a16:creationId xmlns:a16="http://schemas.microsoft.com/office/drawing/2014/main" id="{16B2E22A-77AC-B2AF-3719-66F134DD2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Freeform 200">
              <a:extLst>
                <a:ext uri="{FF2B5EF4-FFF2-40B4-BE49-F238E27FC236}">
                  <a16:creationId xmlns:a16="http://schemas.microsoft.com/office/drawing/2014/main" id="{3F4318A3-3796-FB7B-AD24-3E880D39E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Freeform 201">
              <a:extLst>
                <a:ext uri="{FF2B5EF4-FFF2-40B4-BE49-F238E27FC236}">
                  <a16:creationId xmlns:a16="http://schemas.microsoft.com/office/drawing/2014/main" id="{256D9392-D362-814A-DD42-C567453D2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93" name="Group 1052">
            <a:extLst>
              <a:ext uri="{FF2B5EF4-FFF2-40B4-BE49-F238E27FC236}">
                <a16:creationId xmlns:a16="http://schemas.microsoft.com/office/drawing/2014/main" id="{5E7AFE8D-CE72-B103-3E7C-7A2846149ECB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294" name="Oval 187">
              <a:extLst>
                <a:ext uri="{FF2B5EF4-FFF2-40B4-BE49-F238E27FC236}">
                  <a16:creationId xmlns:a16="http://schemas.microsoft.com/office/drawing/2014/main" id="{6DD27B40-98A5-8102-0FEC-1F40FB6F2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5" name="Oval 188">
              <a:extLst>
                <a:ext uri="{FF2B5EF4-FFF2-40B4-BE49-F238E27FC236}">
                  <a16:creationId xmlns:a16="http://schemas.microsoft.com/office/drawing/2014/main" id="{05EEE91C-FAD0-4524-B2A1-7090F95B6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6" name="Oval 189">
              <a:extLst>
                <a:ext uri="{FF2B5EF4-FFF2-40B4-BE49-F238E27FC236}">
                  <a16:creationId xmlns:a16="http://schemas.microsoft.com/office/drawing/2014/main" id="{083BCC1A-78C5-B554-8A35-742ECD31F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7" name="Freeform 190">
              <a:extLst>
                <a:ext uri="{FF2B5EF4-FFF2-40B4-BE49-F238E27FC236}">
                  <a16:creationId xmlns:a16="http://schemas.microsoft.com/office/drawing/2014/main" id="{E40E762D-904A-AA8C-CC6C-16EE7FB78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8" name="Freeform 191">
              <a:extLst>
                <a:ext uri="{FF2B5EF4-FFF2-40B4-BE49-F238E27FC236}">
                  <a16:creationId xmlns:a16="http://schemas.microsoft.com/office/drawing/2014/main" id="{B19B0245-063D-56FB-8A2D-77EC157B8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9" name="Freeform 192">
              <a:extLst>
                <a:ext uri="{FF2B5EF4-FFF2-40B4-BE49-F238E27FC236}">
                  <a16:creationId xmlns:a16="http://schemas.microsoft.com/office/drawing/2014/main" id="{5862F619-5A1F-7F55-4AEF-6058557E1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300" name="Graphic 24" descr="Badge Question Mark outline">
            <a:extLst>
              <a:ext uri="{FF2B5EF4-FFF2-40B4-BE49-F238E27FC236}">
                <a16:creationId xmlns:a16="http://schemas.microsoft.com/office/drawing/2014/main" id="{F5FAAB72-5661-3D42-3EC6-C3E8F907C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301" name="Rectangle: Single Corner Rounded 52">
            <a:extLst>
              <a:ext uri="{FF2B5EF4-FFF2-40B4-BE49-F238E27FC236}">
                <a16:creationId xmlns:a16="http://schemas.microsoft.com/office/drawing/2014/main" id="{C6047630-4A1D-7101-B264-7BC1DDB3596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Rectangle: Single Corner Rounded 52">
            <a:extLst>
              <a:ext uri="{FF2B5EF4-FFF2-40B4-BE49-F238E27FC236}">
                <a16:creationId xmlns:a16="http://schemas.microsoft.com/office/drawing/2014/main" id="{BA8EF33E-ADBC-905C-0920-50704D99C8CE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TextBox 19">
            <a:extLst>
              <a:ext uri="{FF2B5EF4-FFF2-40B4-BE49-F238E27FC236}">
                <a16:creationId xmlns:a16="http://schemas.microsoft.com/office/drawing/2014/main" id="{EDF07C8F-A1AF-B916-6684-1DFF736AE9C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</p:spTree>
    <p:extLst>
      <p:ext uri="{BB962C8B-B14F-4D97-AF65-F5344CB8AC3E}">
        <p14:creationId xmlns:p14="http://schemas.microsoft.com/office/powerpoint/2010/main" val="285865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90BBFA21-F77A-EB0F-A827-19B1DFBD0B3F}"/>
              </a:ext>
            </a:extLst>
          </p:cNvPr>
          <p:cNvSpPr/>
          <p:nvPr/>
        </p:nvSpPr>
        <p:spPr>
          <a:xfrm>
            <a:off x="4064782" y="4794963"/>
            <a:ext cx="7792256" cy="1408873"/>
          </a:xfrm>
          <a:prstGeom prst="roundRect">
            <a:avLst>
              <a:gd name="adj" fmla="val 11469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8B6DB64-C16D-2BFA-A077-FEDC11EF7EA7}"/>
              </a:ext>
            </a:extLst>
          </p:cNvPr>
          <p:cNvSpPr/>
          <p:nvPr/>
        </p:nvSpPr>
        <p:spPr>
          <a:xfrm>
            <a:off x="6369452" y="1180675"/>
            <a:ext cx="2467510" cy="2570083"/>
          </a:xfrm>
          <a:prstGeom prst="roundRect">
            <a:avLst>
              <a:gd name="adj" fmla="val 1167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2089F158-EC07-A7C9-2870-48FA1088615E}"/>
              </a:ext>
            </a:extLst>
          </p:cNvPr>
          <p:cNvSpPr/>
          <p:nvPr/>
        </p:nvSpPr>
        <p:spPr>
          <a:xfrm>
            <a:off x="6369452" y="1180675"/>
            <a:ext cx="2467510" cy="2570084"/>
          </a:xfrm>
          <a:prstGeom prst="roundRect">
            <a:avLst>
              <a:gd name="adj" fmla="val 11133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84CECCB-9234-4B61-A7C1-6E5A5BABBEA0}"/>
              </a:ext>
            </a:extLst>
          </p:cNvPr>
          <p:cNvSpPr/>
          <p:nvPr/>
        </p:nvSpPr>
        <p:spPr>
          <a:xfrm>
            <a:off x="9247402" y="1454510"/>
            <a:ext cx="2075380" cy="2022413"/>
          </a:xfrm>
          <a:prstGeom prst="roundRect">
            <a:avLst>
              <a:gd name="adj" fmla="val 1122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C31097C-B3F1-F9AD-1CF4-661667F00B51}"/>
              </a:ext>
            </a:extLst>
          </p:cNvPr>
          <p:cNvSpPr/>
          <p:nvPr/>
        </p:nvSpPr>
        <p:spPr>
          <a:xfrm>
            <a:off x="3883632" y="1454510"/>
            <a:ext cx="2075380" cy="2022413"/>
          </a:xfrm>
          <a:prstGeom prst="roundRect">
            <a:avLst>
              <a:gd name="adj" fmla="val 1221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73" name="Picture 1072">
            <a:extLst>
              <a:ext uri="{FF2B5EF4-FFF2-40B4-BE49-F238E27FC236}">
                <a16:creationId xmlns:a16="http://schemas.microsoft.com/office/drawing/2014/main" id="{779958C1-5C3F-01E5-FD5A-8CFEEEF96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9014" r="21145" b="20529"/>
          <a:stretch>
            <a:fillRect/>
          </a:stretch>
        </p:blipFill>
        <p:spPr>
          <a:xfrm>
            <a:off x="6515625" y="1322985"/>
            <a:ext cx="2176312" cy="1285854"/>
          </a:xfrm>
          <a:custGeom>
            <a:avLst/>
            <a:gdLst>
              <a:gd name="connsiteX0" fmla="*/ 214313 w 2176312"/>
              <a:gd name="connsiteY0" fmla="*/ 0 h 1285854"/>
              <a:gd name="connsiteX1" fmla="*/ 1961999 w 2176312"/>
              <a:gd name="connsiteY1" fmla="*/ 0 h 1285854"/>
              <a:gd name="connsiteX2" fmla="*/ 2176312 w 2176312"/>
              <a:gd name="connsiteY2" fmla="*/ 214313 h 1285854"/>
              <a:gd name="connsiteX3" fmla="*/ 2176312 w 2176312"/>
              <a:gd name="connsiteY3" fmla="*/ 1071541 h 1285854"/>
              <a:gd name="connsiteX4" fmla="*/ 1961999 w 2176312"/>
              <a:gd name="connsiteY4" fmla="*/ 1285854 h 1285854"/>
              <a:gd name="connsiteX5" fmla="*/ 214313 w 2176312"/>
              <a:gd name="connsiteY5" fmla="*/ 1285854 h 1285854"/>
              <a:gd name="connsiteX6" fmla="*/ 0 w 2176312"/>
              <a:gd name="connsiteY6" fmla="*/ 1071541 h 1285854"/>
              <a:gd name="connsiteX7" fmla="*/ 0 w 2176312"/>
              <a:gd name="connsiteY7" fmla="*/ 214313 h 1285854"/>
              <a:gd name="connsiteX8" fmla="*/ 214313 w 2176312"/>
              <a:gd name="connsiteY8" fmla="*/ 0 h 128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6312" h="1285854">
                <a:moveTo>
                  <a:pt x="214313" y="0"/>
                </a:moveTo>
                <a:lnTo>
                  <a:pt x="1961999" y="0"/>
                </a:lnTo>
                <a:cubicBezTo>
                  <a:pt x="2080361" y="0"/>
                  <a:pt x="2176312" y="95951"/>
                  <a:pt x="2176312" y="214313"/>
                </a:cubicBezTo>
                <a:lnTo>
                  <a:pt x="2176312" y="1071541"/>
                </a:lnTo>
                <a:cubicBezTo>
                  <a:pt x="2176312" y="1189903"/>
                  <a:pt x="2080361" y="1285854"/>
                  <a:pt x="1961999" y="1285854"/>
                </a:cubicBezTo>
                <a:lnTo>
                  <a:pt x="214313" y="1285854"/>
                </a:lnTo>
                <a:cubicBezTo>
                  <a:pt x="95951" y="1285854"/>
                  <a:pt x="0" y="1189903"/>
                  <a:pt x="0" y="1071541"/>
                </a:cubicBezTo>
                <a:lnTo>
                  <a:pt x="0" y="214313"/>
                </a:lnTo>
                <a:cubicBezTo>
                  <a:pt x="0" y="95951"/>
                  <a:pt x="95951" y="0"/>
                  <a:pt x="214313" y="0"/>
                </a:cubicBez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500270" y="388280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Yourwebsite.com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B5659-0C68-B0EC-F6B0-5923EC911DF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25413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DC9562E0-3C2F-F6B1-E1F7-B7DB731B0890}"/>
              </a:ext>
            </a:extLst>
          </p:cNvPr>
          <p:cNvGrpSpPr/>
          <p:nvPr/>
        </p:nvGrpSpPr>
        <p:grpSpPr>
          <a:xfrm>
            <a:off x="6940001" y="3934161"/>
            <a:ext cx="1326413" cy="90806"/>
            <a:chOff x="6979603" y="4067544"/>
            <a:chExt cx="1326413" cy="90806"/>
          </a:xfrm>
        </p:grpSpPr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657DD04A-1EED-16B6-B2D7-4E7ADA943719}"/>
                </a:ext>
              </a:extLst>
            </p:cNvPr>
            <p:cNvSpPr/>
            <p:nvPr/>
          </p:nvSpPr>
          <p:spPr>
            <a:xfrm>
              <a:off x="6979603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41FEA83A-901F-0F6A-D5F9-602F8E49F914}"/>
                </a:ext>
              </a:extLst>
            </p:cNvPr>
            <p:cNvSpPr/>
            <p:nvPr/>
          </p:nvSpPr>
          <p:spPr>
            <a:xfrm>
              <a:off x="7288505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4CA8662-CA56-0B79-EFB6-D4B1F11EE9CC}"/>
                </a:ext>
              </a:extLst>
            </p:cNvPr>
            <p:cNvSpPr/>
            <p:nvPr/>
          </p:nvSpPr>
          <p:spPr>
            <a:xfrm>
              <a:off x="7597407" y="4067544"/>
              <a:ext cx="90806" cy="908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3C94FBA2-1DFB-63BE-37F4-A71C762C6F08}"/>
                </a:ext>
              </a:extLst>
            </p:cNvPr>
            <p:cNvSpPr/>
            <p:nvPr/>
          </p:nvSpPr>
          <p:spPr>
            <a:xfrm>
              <a:off x="7906309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2E99F3B7-B899-A5EC-4F07-7936B7A805DE}"/>
                </a:ext>
              </a:extLst>
            </p:cNvPr>
            <p:cNvSpPr/>
            <p:nvPr/>
          </p:nvSpPr>
          <p:spPr>
            <a:xfrm>
              <a:off x="8215210" y="4067544"/>
              <a:ext cx="90806" cy="908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69" name="Picture 1068" descr="A person in a garment holding a guitar&#10;&#10;Description automatically generated with low confidence">
            <a:extLst>
              <a:ext uri="{FF2B5EF4-FFF2-40B4-BE49-F238E27FC236}">
                <a16:creationId xmlns:a16="http://schemas.microsoft.com/office/drawing/2014/main" id="{8F434E96-7E57-B380-BAB0-E174EC986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35318" r="4733" b="13386"/>
          <a:stretch>
            <a:fillRect/>
          </a:stretch>
        </p:blipFill>
        <p:spPr>
          <a:xfrm>
            <a:off x="9365604" y="1598562"/>
            <a:ext cx="1838977" cy="1041956"/>
          </a:xfrm>
          <a:custGeom>
            <a:avLst/>
            <a:gdLst>
              <a:gd name="connsiteX0" fmla="*/ 173663 w 1838977"/>
              <a:gd name="connsiteY0" fmla="*/ 0 h 1041956"/>
              <a:gd name="connsiteX1" fmla="*/ 1665314 w 1838977"/>
              <a:gd name="connsiteY1" fmla="*/ 0 h 1041956"/>
              <a:gd name="connsiteX2" fmla="*/ 1838977 w 1838977"/>
              <a:gd name="connsiteY2" fmla="*/ 173663 h 1041956"/>
              <a:gd name="connsiteX3" fmla="*/ 1838977 w 1838977"/>
              <a:gd name="connsiteY3" fmla="*/ 868293 h 1041956"/>
              <a:gd name="connsiteX4" fmla="*/ 1665314 w 1838977"/>
              <a:gd name="connsiteY4" fmla="*/ 1041956 h 1041956"/>
              <a:gd name="connsiteX5" fmla="*/ 173663 w 1838977"/>
              <a:gd name="connsiteY5" fmla="*/ 1041956 h 1041956"/>
              <a:gd name="connsiteX6" fmla="*/ 0 w 1838977"/>
              <a:gd name="connsiteY6" fmla="*/ 868293 h 1041956"/>
              <a:gd name="connsiteX7" fmla="*/ 0 w 1838977"/>
              <a:gd name="connsiteY7" fmla="*/ 173663 h 1041956"/>
              <a:gd name="connsiteX8" fmla="*/ 173663 w 1838977"/>
              <a:gd name="connsiteY8" fmla="*/ 0 h 104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8977" h="1041956">
                <a:moveTo>
                  <a:pt x="173663" y="0"/>
                </a:moveTo>
                <a:lnTo>
                  <a:pt x="1665314" y="0"/>
                </a:lnTo>
                <a:cubicBezTo>
                  <a:pt x="1761225" y="0"/>
                  <a:pt x="1838977" y="77752"/>
                  <a:pt x="1838977" y="173663"/>
                </a:cubicBezTo>
                <a:lnTo>
                  <a:pt x="1838977" y="868293"/>
                </a:lnTo>
                <a:cubicBezTo>
                  <a:pt x="1838977" y="964204"/>
                  <a:pt x="1761225" y="1041956"/>
                  <a:pt x="1665314" y="1041956"/>
                </a:cubicBezTo>
                <a:lnTo>
                  <a:pt x="173663" y="1041956"/>
                </a:lnTo>
                <a:cubicBezTo>
                  <a:pt x="77752" y="1041956"/>
                  <a:pt x="0" y="964204"/>
                  <a:pt x="0" y="868293"/>
                </a:cubicBezTo>
                <a:lnTo>
                  <a:pt x="0" y="173663"/>
                </a:lnTo>
                <a:cubicBezTo>
                  <a:pt x="0" y="77752"/>
                  <a:pt x="77752" y="0"/>
                  <a:pt x="173663" y="0"/>
                </a:cubicBezTo>
                <a:close/>
              </a:path>
            </a:pathLst>
          </a:custGeom>
        </p:spPr>
      </p:pic>
      <p:pic>
        <p:nvPicPr>
          <p:cNvPr id="1066" name="Picture 1065" descr="A group of people sitting on a beach at sunset&#10;&#10;Description automatically generated with low confidence">
            <a:extLst>
              <a:ext uri="{FF2B5EF4-FFF2-40B4-BE49-F238E27FC236}">
                <a16:creationId xmlns:a16="http://schemas.microsoft.com/office/drawing/2014/main" id="{8433F488-1F0A-F206-1F70-9971E5071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1" t="9467" r="2474" b="17191"/>
          <a:stretch>
            <a:fillRect/>
          </a:stretch>
        </p:blipFill>
        <p:spPr>
          <a:xfrm>
            <a:off x="4001834" y="1598562"/>
            <a:ext cx="1838977" cy="1041956"/>
          </a:xfrm>
          <a:custGeom>
            <a:avLst/>
            <a:gdLst>
              <a:gd name="connsiteX0" fmla="*/ 240352 w 2545170"/>
              <a:gd name="connsiteY0" fmla="*/ 0 h 1442082"/>
              <a:gd name="connsiteX1" fmla="*/ 2304818 w 2545170"/>
              <a:gd name="connsiteY1" fmla="*/ 0 h 1442082"/>
              <a:gd name="connsiteX2" fmla="*/ 2545170 w 2545170"/>
              <a:gd name="connsiteY2" fmla="*/ 240352 h 1442082"/>
              <a:gd name="connsiteX3" fmla="*/ 2545170 w 2545170"/>
              <a:gd name="connsiteY3" fmla="*/ 1201730 h 1442082"/>
              <a:gd name="connsiteX4" fmla="*/ 2304818 w 2545170"/>
              <a:gd name="connsiteY4" fmla="*/ 1442082 h 1442082"/>
              <a:gd name="connsiteX5" fmla="*/ 240352 w 2545170"/>
              <a:gd name="connsiteY5" fmla="*/ 1442082 h 1442082"/>
              <a:gd name="connsiteX6" fmla="*/ 0 w 2545170"/>
              <a:gd name="connsiteY6" fmla="*/ 1201730 h 1442082"/>
              <a:gd name="connsiteX7" fmla="*/ 0 w 2545170"/>
              <a:gd name="connsiteY7" fmla="*/ 240352 h 1442082"/>
              <a:gd name="connsiteX8" fmla="*/ 240352 w 2545170"/>
              <a:gd name="connsiteY8" fmla="*/ 0 h 14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5170" h="1442082">
                <a:moveTo>
                  <a:pt x="240352" y="0"/>
                </a:moveTo>
                <a:lnTo>
                  <a:pt x="2304818" y="0"/>
                </a:lnTo>
                <a:cubicBezTo>
                  <a:pt x="2437561" y="0"/>
                  <a:pt x="2545170" y="107609"/>
                  <a:pt x="2545170" y="240352"/>
                </a:cubicBezTo>
                <a:lnTo>
                  <a:pt x="2545170" y="1201730"/>
                </a:lnTo>
                <a:cubicBezTo>
                  <a:pt x="2545170" y="1334473"/>
                  <a:pt x="2437561" y="1442082"/>
                  <a:pt x="2304818" y="1442082"/>
                </a:cubicBezTo>
                <a:lnTo>
                  <a:pt x="240352" y="1442082"/>
                </a:lnTo>
                <a:cubicBezTo>
                  <a:pt x="107609" y="1442082"/>
                  <a:pt x="0" y="1334473"/>
                  <a:pt x="0" y="1201730"/>
                </a:cubicBezTo>
                <a:lnTo>
                  <a:pt x="0" y="240352"/>
                </a:lnTo>
                <a:cubicBezTo>
                  <a:pt x="0" y="107609"/>
                  <a:pt x="107609" y="0"/>
                  <a:pt x="240352" y="0"/>
                </a:cubicBezTo>
                <a:close/>
              </a:path>
            </a:pathLst>
          </a:custGeom>
        </p:spPr>
      </p:pic>
      <p:sp>
        <p:nvSpPr>
          <p:cNvPr id="1076" name="TextBox 1075">
            <a:extLst>
              <a:ext uri="{FF2B5EF4-FFF2-40B4-BE49-F238E27FC236}">
                <a16:creationId xmlns:a16="http://schemas.microsoft.com/office/drawing/2014/main" id="{34C25767-6D3A-EDC0-B446-DA233F2FABA5}"/>
              </a:ext>
            </a:extLst>
          </p:cNvPr>
          <p:cNvSpPr txBox="1"/>
          <p:nvPr/>
        </p:nvSpPr>
        <p:spPr>
          <a:xfrm>
            <a:off x="6515625" y="2685311"/>
            <a:ext cx="2176312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#1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9BE94E8D-0484-6F5F-ACD5-57F6941A82FC}"/>
              </a:ext>
            </a:extLst>
          </p:cNvPr>
          <p:cNvSpPr txBox="1"/>
          <p:nvPr/>
        </p:nvSpPr>
        <p:spPr>
          <a:xfrm>
            <a:off x="9417709" y="2666835"/>
            <a:ext cx="1734767" cy="7633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#12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B84C44CF-CD3B-0B7A-CE88-87607B9EF01B}"/>
              </a:ext>
            </a:extLst>
          </p:cNvPr>
          <p:cNvSpPr txBox="1"/>
          <p:nvPr/>
        </p:nvSpPr>
        <p:spPr>
          <a:xfrm>
            <a:off x="4053939" y="2666835"/>
            <a:ext cx="1734767" cy="7633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#5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E7A163E4-85AA-9F35-2932-0233DD0707E2}"/>
              </a:ext>
            </a:extLst>
          </p:cNvPr>
          <p:cNvSpPr/>
          <p:nvPr/>
        </p:nvSpPr>
        <p:spPr>
          <a:xfrm>
            <a:off x="4064782" y="4180043"/>
            <a:ext cx="7792256" cy="498364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80" name="Rectangle: Rounded Corners 1079">
            <a:extLst>
              <a:ext uri="{FF2B5EF4-FFF2-40B4-BE49-F238E27FC236}">
                <a16:creationId xmlns:a16="http://schemas.microsoft.com/office/drawing/2014/main" id="{78B51132-664B-DF2E-FC1F-A2D1CC60B573}"/>
              </a:ext>
            </a:extLst>
          </p:cNvPr>
          <p:cNvSpPr/>
          <p:nvPr/>
        </p:nvSpPr>
        <p:spPr>
          <a:xfrm>
            <a:off x="4064782" y="4794963"/>
            <a:ext cx="7792256" cy="1408873"/>
          </a:xfrm>
          <a:prstGeom prst="roundRect">
            <a:avLst>
              <a:gd name="adj" fmla="val 8552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57EFACCB-C226-2CB1-165F-2AF062A3F680}"/>
              </a:ext>
            </a:extLst>
          </p:cNvPr>
          <p:cNvSpPr txBox="1"/>
          <p:nvPr/>
        </p:nvSpPr>
        <p:spPr>
          <a:xfrm>
            <a:off x="4357682" y="4273293"/>
            <a:ext cx="7206457" cy="3118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574D964D-2AB1-6770-9A01-B01CA5387843}"/>
              </a:ext>
            </a:extLst>
          </p:cNvPr>
          <p:cNvGrpSpPr>
            <a:grpSpLocks noChangeAspect="1"/>
          </p:cNvGrpSpPr>
          <p:nvPr/>
        </p:nvGrpSpPr>
        <p:grpSpPr>
          <a:xfrm>
            <a:off x="3587818" y="4279844"/>
            <a:ext cx="319781" cy="298762"/>
            <a:chOff x="4768851" y="762001"/>
            <a:chExt cx="338138" cy="315912"/>
          </a:xfrm>
        </p:grpSpPr>
        <p:sp>
          <p:nvSpPr>
            <p:cNvPr id="1099" name="Line 325">
              <a:extLst>
                <a:ext uri="{FF2B5EF4-FFF2-40B4-BE49-F238E27FC236}">
                  <a16:creationId xmlns:a16="http://schemas.microsoft.com/office/drawing/2014/main" id="{0469C907-E08B-4B41-0DCB-823950A3E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0" name="Line 326">
              <a:extLst>
                <a:ext uri="{FF2B5EF4-FFF2-40B4-BE49-F238E27FC236}">
                  <a16:creationId xmlns:a16="http://schemas.microsoft.com/office/drawing/2014/main" id="{75E4E91A-D1D2-6B47-2EF2-0795C0D2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1" name="Line 327">
              <a:extLst>
                <a:ext uri="{FF2B5EF4-FFF2-40B4-BE49-F238E27FC236}">
                  <a16:creationId xmlns:a16="http://schemas.microsoft.com/office/drawing/2014/main" id="{48043153-F1AD-C7DD-1B81-23E9EE9A9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2" name="Line 328">
              <a:extLst>
                <a:ext uri="{FF2B5EF4-FFF2-40B4-BE49-F238E27FC236}">
                  <a16:creationId xmlns:a16="http://schemas.microsoft.com/office/drawing/2014/main" id="{015E6498-9F53-FD84-985F-10C9C9E0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Line 329">
              <a:extLst>
                <a:ext uri="{FF2B5EF4-FFF2-40B4-BE49-F238E27FC236}">
                  <a16:creationId xmlns:a16="http://schemas.microsoft.com/office/drawing/2014/main" id="{A30924C8-5D46-79F5-EB85-F97607726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330">
              <a:extLst>
                <a:ext uri="{FF2B5EF4-FFF2-40B4-BE49-F238E27FC236}">
                  <a16:creationId xmlns:a16="http://schemas.microsoft.com/office/drawing/2014/main" id="{DD848AB8-D2F9-1C57-7EDA-96510BF3F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331">
              <a:extLst>
                <a:ext uri="{FF2B5EF4-FFF2-40B4-BE49-F238E27FC236}">
                  <a16:creationId xmlns:a16="http://schemas.microsoft.com/office/drawing/2014/main" id="{7411B8A7-A2F3-B842-198A-F7B95BB49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332">
              <a:extLst>
                <a:ext uri="{FF2B5EF4-FFF2-40B4-BE49-F238E27FC236}">
                  <a16:creationId xmlns:a16="http://schemas.microsoft.com/office/drawing/2014/main" id="{DF33CD12-071B-C56B-4644-B583CBD977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333">
              <a:extLst>
                <a:ext uri="{FF2B5EF4-FFF2-40B4-BE49-F238E27FC236}">
                  <a16:creationId xmlns:a16="http://schemas.microsoft.com/office/drawing/2014/main" id="{6C6330D7-4155-E817-0419-FB5D3AA65F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Line 334">
              <a:extLst>
                <a:ext uri="{FF2B5EF4-FFF2-40B4-BE49-F238E27FC236}">
                  <a16:creationId xmlns:a16="http://schemas.microsoft.com/office/drawing/2014/main" id="{1F872049-89AD-B966-F210-587167292B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Freeform 335">
              <a:extLst>
                <a:ext uri="{FF2B5EF4-FFF2-40B4-BE49-F238E27FC236}">
                  <a16:creationId xmlns:a16="http://schemas.microsoft.com/office/drawing/2014/main" id="{781E829B-2808-A249-EC01-6AC11FE79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Freeform 336">
              <a:extLst>
                <a:ext uri="{FF2B5EF4-FFF2-40B4-BE49-F238E27FC236}">
                  <a16:creationId xmlns:a16="http://schemas.microsoft.com/office/drawing/2014/main" id="{758E0945-BD10-0FD6-D7F8-4B540B9ED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Freeform 337">
              <a:extLst>
                <a:ext uri="{FF2B5EF4-FFF2-40B4-BE49-F238E27FC236}">
                  <a16:creationId xmlns:a16="http://schemas.microsoft.com/office/drawing/2014/main" id="{12741090-2746-EFF6-FDA6-481E24BAB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13" name="TextBox 1112">
            <a:extLst>
              <a:ext uri="{FF2B5EF4-FFF2-40B4-BE49-F238E27FC236}">
                <a16:creationId xmlns:a16="http://schemas.microsoft.com/office/drawing/2014/main" id="{905BE804-90D3-9140-9D70-DBFCA069C990}"/>
              </a:ext>
            </a:extLst>
          </p:cNvPr>
          <p:cNvSpPr txBox="1"/>
          <p:nvPr/>
        </p:nvSpPr>
        <p:spPr>
          <a:xfrm>
            <a:off x="4357682" y="4914624"/>
            <a:ext cx="7225910" cy="116955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1400" i="0" dirty="0">
                <a:solidFill>
                  <a:schemeClr val="bg1"/>
                </a:solidFill>
                <a:effectLst/>
                <a:latin typeface="+mj-lt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  <a:endParaRPr lang="en-ID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308EFDEE-D293-4E16-1ED8-D1D13D9846B5}"/>
              </a:ext>
            </a:extLst>
          </p:cNvPr>
          <p:cNvGrpSpPr/>
          <p:nvPr/>
        </p:nvGrpSpPr>
        <p:grpSpPr>
          <a:xfrm>
            <a:off x="3604833" y="5326362"/>
            <a:ext cx="285750" cy="346075"/>
            <a:chOff x="4872038" y="2895601"/>
            <a:chExt cx="285750" cy="346075"/>
          </a:xfrm>
        </p:grpSpPr>
        <p:sp>
          <p:nvSpPr>
            <p:cNvPr id="1115" name="Freeform 295">
              <a:extLst>
                <a:ext uri="{FF2B5EF4-FFF2-40B4-BE49-F238E27FC236}">
                  <a16:creationId xmlns:a16="http://schemas.microsoft.com/office/drawing/2014/main" id="{1E921186-53B4-2D09-43F0-D771C761F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116" name="Freeform 296">
              <a:extLst>
                <a:ext uri="{FF2B5EF4-FFF2-40B4-BE49-F238E27FC236}">
                  <a16:creationId xmlns:a16="http://schemas.microsoft.com/office/drawing/2014/main" id="{4433D92C-2CFB-5C5D-463D-7D4AAF373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Freeform 297">
              <a:extLst>
                <a:ext uri="{FF2B5EF4-FFF2-40B4-BE49-F238E27FC236}">
                  <a16:creationId xmlns:a16="http://schemas.microsoft.com/office/drawing/2014/main" id="{50EB5C72-C69D-703F-F26F-67A1B8DC1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Freeform 298">
              <a:extLst>
                <a:ext uri="{FF2B5EF4-FFF2-40B4-BE49-F238E27FC236}">
                  <a16:creationId xmlns:a16="http://schemas.microsoft.com/office/drawing/2014/main" id="{9EDB47FE-7AA4-B7D9-FECC-1FCB0B567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299">
              <a:extLst>
                <a:ext uri="{FF2B5EF4-FFF2-40B4-BE49-F238E27FC236}">
                  <a16:creationId xmlns:a16="http://schemas.microsoft.com/office/drawing/2014/main" id="{81843B42-18DF-4462-9345-7A6D2D39D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F1A75-2C92-B51E-2F22-4841B786817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6E8B-DB5D-9F9F-C7AF-BD645FF604B5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2" name="Graphic 21" descr="Customer review outline">
            <a:extLst>
              <a:ext uri="{FF2B5EF4-FFF2-40B4-BE49-F238E27FC236}">
                <a16:creationId xmlns:a16="http://schemas.microsoft.com/office/drawing/2014/main" id="{D69A6F82-6BC5-FD25-C27E-8CB901B05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0704A3F6-1D4A-D8A9-2566-CDF835A9DADE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: Single Corner Rounded 52">
            <a:extLst>
              <a:ext uri="{FF2B5EF4-FFF2-40B4-BE49-F238E27FC236}">
                <a16:creationId xmlns:a16="http://schemas.microsoft.com/office/drawing/2014/main" id="{C15E5808-E0E6-1C87-4CDD-B920B4DFF88E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B688C0C2-A6D5-745A-3B4F-99A9CC2D5E8C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C45585B8-4CB2-62F1-E07C-9149CE98849C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B186F2E7-198C-6FFB-A4D7-E0FA1E4DDC61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EDA2FF3E-0DB0-00C8-CEFB-7317C985E6E4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50" name="Straight Connector 34">
            <a:extLst>
              <a:ext uri="{FF2B5EF4-FFF2-40B4-BE49-F238E27FC236}">
                <a16:creationId xmlns:a16="http://schemas.microsoft.com/office/drawing/2014/main" id="{7DCAA8C1-83D5-D6F6-E6E6-F31E7F556D8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35">
            <a:extLst>
              <a:ext uri="{FF2B5EF4-FFF2-40B4-BE49-F238E27FC236}">
                <a16:creationId xmlns:a16="http://schemas.microsoft.com/office/drawing/2014/main" id="{187956A6-02B0-D161-4D74-130450035A2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5">
            <a:extLst>
              <a:ext uri="{FF2B5EF4-FFF2-40B4-BE49-F238E27FC236}">
                <a16:creationId xmlns:a16="http://schemas.microsoft.com/office/drawing/2014/main" id="{0B963A03-C83D-9626-4B08-8CCD250566D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6" name="Group 1047">
            <a:extLst>
              <a:ext uri="{FF2B5EF4-FFF2-40B4-BE49-F238E27FC236}">
                <a16:creationId xmlns:a16="http://schemas.microsoft.com/office/drawing/2014/main" id="{41E4FA45-26FD-25DB-4DB4-4D9EA81C9B2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7" name="Rectangle 80">
              <a:extLst>
                <a:ext uri="{FF2B5EF4-FFF2-40B4-BE49-F238E27FC236}">
                  <a16:creationId xmlns:a16="http://schemas.microsoft.com/office/drawing/2014/main" id="{EB9B5165-A374-BDC6-C6FF-1649D2125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Rectangle 81">
              <a:extLst>
                <a:ext uri="{FF2B5EF4-FFF2-40B4-BE49-F238E27FC236}">
                  <a16:creationId xmlns:a16="http://schemas.microsoft.com/office/drawing/2014/main" id="{ECFBD0FA-013F-3C9A-9F88-C9B6D2962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Rectangle 82">
              <a:extLst>
                <a:ext uri="{FF2B5EF4-FFF2-40B4-BE49-F238E27FC236}">
                  <a16:creationId xmlns:a16="http://schemas.microsoft.com/office/drawing/2014/main" id="{3B54618B-8E6B-5060-3DD7-1A3CF50B7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Rectangle 83">
              <a:extLst>
                <a:ext uri="{FF2B5EF4-FFF2-40B4-BE49-F238E27FC236}">
                  <a16:creationId xmlns:a16="http://schemas.microsoft.com/office/drawing/2014/main" id="{47D35328-38C8-610D-30DD-C107D8770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Rectangle 84">
              <a:extLst>
                <a:ext uri="{FF2B5EF4-FFF2-40B4-BE49-F238E27FC236}">
                  <a16:creationId xmlns:a16="http://schemas.microsoft.com/office/drawing/2014/main" id="{C6008506-1C70-9E4D-9978-F91FA0E21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Rectangle 85">
              <a:extLst>
                <a:ext uri="{FF2B5EF4-FFF2-40B4-BE49-F238E27FC236}">
                  <a16:creationId xmlns:a16="http://schemas.microsoft.com/office/drawing/2014/main" id="{7B019867-CC1D-2C93-1CDC-840DC7B8D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60" name="Group 1035">
            <a:extLst>
              <a:ext uri="{FF2B5EF4-FFF2-40B4-BE49-F238E27FC236}">
                <a16:creationId xmlns:a16="http://schemas.microsoft.com/office/drawing/2014/main" id="{844DFF2A-F68D-D8C9-0A24-3A20D5C2F09A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61" name="Freeform 90">
              <a:extLst>
                <a:ext uri="{FF2B5EF4-FFF2-40B4-BE49-F238E27FC236}">
                  <a16:creationId xmlns:a16="http://schemas.microsoft.com/office/drawing/2014/main" id="{5EB2C5AE-4AF3-B4B9-4B69-D55F3296C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91">
              <a:extLst>
                <a:ext uri="{FF2B5EF4-FFF2-40B4-BE49-F238E27FC236}">
                  <a16:creationId xmlns:a16="http://schemas.microsoft.com/office/drawing/2014/main" id="{61CC4803-2140-058A-4F23-1E8E192C8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92">
              <a:extLst>
                <a:ext uri="{FF2B5EF4-FFF2-40B4-BE49-F238E27FC236}">
                  <a16:creationId xmlns:a16="http://schemas.microsoft.com/office/drawing/2014/main" id="{5DB78BFE-35D6-B9A9-12FD-F55014D73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Oval 93">
              <a:extLst>
                <a:ext uri="{FF2B5EF4-FFF2-40B4-BE49-F238E27FC236}">
                  <a16:creationId xmlns:a16="http://schemas.microsoft.com/office/drawing/2014/main" id="{C0B09243-EB1C-35E1-6355-6763E4B61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94">
              <a:extLst>
                <a:ext uri="{FF2B5EF4-FFF2-40B4-BE49-F238E27FC236}">
                  <a16:creationId xmlns:a16="http://schemas.microsoft.com/office/drawing/2014/main" id="{05779A3C-BC8E-D0E0-A459-4B00A274B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Freeform 95">
              <a:extLst>
                <a:ext uri="{FF2B5EF4-FFF2-40B4-BE49-F238E27FC236}">
                  <a16:creationId xmlns:a16="http://schemas.microsoft.com/office/drawing/2014/main" id="{CA9D0587-A998-AAF9-E005-3D8361718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68" name="TextBox 1">
            <a:extLst>
              <a:ext uri="{FF2B5EF4-FFF2-40B4-BE49-F238E27FC236}">
                <a16:creationId xmlns:a16="http://schemas.microsoft.com/office/drawing/2014/main" id="{C496A9D3-4F74-2C8D-97D7-7CC675A68B2D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070" name="Group 3">
            <a:extLst>
              <a:ext uri="{FF2B5EF4-FFF2-40B4-BE49-F238E27FC236}">
                <a16:creationId xmlns:a16="http://schemas.microsoft.com/office/drawing/2014/main" id="{A81D6D93-B717-F812-FCFE-FDF8F0EC19E4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71" name="Freeform 244">
              <a:extLst>
                <a:ext uri="{FF2B5EF4-FFF2-40B4-BE49-F238E27FC236}">
                  <a16:creationId xmlns:a16="http://schemas.microsoft.com/office/drawing/2014/main" id="{5019BE7E-DD3C-B877-8264-04165A751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Freeform 245">
              <a:extLst>
                <a:ext uri="{FF2B5EF4-FFF2-40B4-BE49-F238E27FC236}">
                  <a16:creationId xmlns:a16="http://schemas.microsoft.com/office/drawing/2014/main" id="{FA24F11D-F5C1-6502-751A-A109A07FE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246">
              <a:extLst>
                <a:ext uri="{FF2B5EF4-FFF2-40B4-BE49-F238E27FC236}">
                  <a16:creationId xmlns:a16="http://schemas.microsoft.com/office/drawing/2014/main" id="{CF21B401-0493-96ED-A062-5A9A8219C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247">
              <a:extLst>
                <a:ext uri="{FF2B5EF4-FFF2-40B4-BE49-F238E27FC236}">
                  <a16:creationId xmlns:a16="http://schemas.microsoft.com/office/drawing/2014/main" id="{3AE4403B-0EF8-23F3-117B-8E1C9C35C5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3" name="Line 248">
              <a:extLst>
                <a:ext uri="{FF2B5EF4-FFF2-40B4-BE49-F238E27FC236}">
                  <a16:creationId xmlns:a16="http://schemas.microsoft.com/office/drawing/2014/main" id="{98F348F8-F0DC-08D2-0475-5A0E76D7C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4" name="Line 249">
              <a:extLst>
                <a:ext uri="{FF2B5EF4-FFF2-40B4-BE49-F238E27FC236}">
                  <a16:creationId xmlns:a16="http://schemas.microsoft.com/office/drawing/2014/main" id="{7A63DEAB-D9BF-53C0-F34B-2F4426118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250">
              <a:extLst>
                <a:ext uri="{FF2B5EF4-FFF2-40B4-BE49-F238E27FC236}">
                  <a16:creationId xmlns:a16="http://schemas.microsoft.com/office/drawing/2014/main" id="{B2C35386-DA4F-CB70-D7DF-FE42D942A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251">
              <a:extLst>
                <a:ext uri="{FF2B5EF4-FFF2-40B4-BE49-F238E27FC236}">
                  <a16:creationId xmlns:a16="http://schemas.microsoft.com/office/drawing/2014/main" id="{22DADE60-F28F-0177-BDA3-C4C4F6361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Line 252">
              <a:extLst>
                <a:ext uri="{FF2B5EF4-FFF2-40B4-BE49-F238E27FC236}">
                  <a16:creationId xmlns:a16="http://schemas.microsoft.com/office/drawing/2014/main" id="{FDD9F168-0D80-15D0-DEC0-1B95BEBF05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88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88F6B152-29C8-5649-7E99-BBB694425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89" name="Group 9">
            <a:extLst>
              <a:ext uri="{FF2B5EF4-FFF2-40B4-BE49-F238E27FC236}">
                <a16:creationId xmlns:a16="http://schemas.microsoft.com/office/drawing/2014/main" id="{A833E108-A78D-40D3-06EC-07C8E22229CD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90" name="Freeform 5">
              <a:extLst>
                <a:ext uri="{FF2B5EF4-FFF2-40B4-BE49-F238E27FC236}">
                  <a16:creationId xmlns:a16="http://schemas.microsoft.com/office/drawing/2014/main" id="{A5088C06-5213-0389-4C37-174FD1566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1" name="Freeform 6">
              <a:extLst>
                <a:ext uri="{FF2B5EF4-FFF2-40B4-BE49-F238E27FC236}">
                  <a16:creationId xmlns:a16="http://schemas.microsoft.com/office/drawing/2014/main" id="{67478A86-E9C7-F8FA-D74D-ABD26C320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2" name="Line 7">
              <a:extLst>
                <a:ext uri="{FF2B5EF4-FFF2-40B4-BE49-F238E27FC236}">
                  <a16:creationId xmlns:a16="http://schemas.microsoft.com/office/drawing/2014/main" id="{B1EAD089-BDEE-CBD7-B985-AC371496E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3" name="Line 8">
              <a:extLst>
                <a:ext uri="{FF2B5EF4-FFF2-40B4-BE49-F238E27FC236}">
                  <a16:creationId xmlns:a16="http://schemas.microsoft.com/office/drawing/2014/main" id="{DDAB0E3C-18D4-3783-BB99-BB2647A75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4" name="Line 9">
              <a:extLst>
                <a:ext uri="{FF2B5EF4-FFF2-40B4-BE49-F238E27FC236}">
                  <a16:creationId xmlns:a16="http://schemas.microsoft.com/office/drawing/2014/main" id="{262B0EB2-4474-F5B5-6AD0-29294A967E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5" name="Line 10">
              <a:extLst>
                <a:ext uri="{FF2B5EF4-FFF2-40B4-BE49-F238E27FC236}">
                  <a16:creationId xmlns:a16="http://schemas.microsoft.com/office/drawing/2014/main" id="{F03208AC-4F5F-45A5-5897-BF228F958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6" name="Line 11">
              <a:extLst>
                <a:ext uri="{FF2B5EF4-FFF2-40B4-BE49-F238E27FC236}">
                  <a16:creationId xmlns:a16="http://schemas.microsoft.com/office/drawing/2014/main" id="{2AFADB29-784F-2FA7-D7C1-A6684648AB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Line 12">
              <a:extLst>
                <a:ext uri="{FF2B5EF4-FFF2-40B4-BE49-F238E27FC236}">
                  <a16:creationId xmlns:a16="http://schemas.microsoft.com/office/drawing/2014/main" id="{108B3BF8-A8A2-5936-C1DA-D5D69400DB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Line 13">
              <a:extLst>
                <a:ext uri="{FF2B5EF4-FFF2-40B4-BE49-F238E27FC236}">
                  <a16:creationId xmlns:a16="http://schemas.microsoft.com/office/drawing/2014/main" id="{6B5DD528-87AA-2314-DC42-C42C2B5FC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14">
              <a:extLst>
                <a:ext uri="{FF2B5EF4-FFF2-40B4-BE49-F238E27FC236}">
                  <a16:creationId xmlns:a16="http://schemas.microsoft.com/office/drawing/2014/main" id="{46A023BC-14EF-742B-8154-D0FB237967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15">
              <a:extLst>
                <a:ext uri="{FF2B5EF4-FFF2-40B4-BE49-F238E27FC236}">
                  <a16:creationId xmlns:a16="http://schemas.microsoft.com/office/drawing/2014/main" id="{461935E7-46AC-E866-99D3-E4263F1D62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Line 16">
              <a:extLst>
                <a:ext uri="{FF2B5EF4-FFF2-40B4-BE49-F238E27FC236}">
                  <a16:creationId xmlns:a16="http://schemas.microsoft.com/office/drawing/2014/main" id="{DBCC504C-62EE-3030-4119-C2A8ADDE7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17">
              <a:extLst>
                <a:ext uri="{FF2B5EF4-FFF2-40B4-BE49-F238E27FC236}">
                  <a16:creationId xmlns:a16="http://schemas.microsoft.com/office/drawing/2014/main" id="{72A50A6F-79D6-2E33-4E07-671600595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24" name="TextBox 2">
            <a:extLst>
              <a:ext uri="{FF2B5EF4-FFF2-40B4-BE49-F238E27FC236}">
                <a16:creationId xmlns:a16="http://schemas.microsoft.com/office/drawing/2014/main" id="{2484042C-0116-9396-9433-B840A323FBAF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25" name="TextBox 1119">
            <a:extLst>
              <a:ext uri="{FF2B5EF4-FFF2-40B4-BE49-F238E27FC236}">
                <a16:creationId xmlns:a16="http://schemas.microsoft.com/office/drawing/2014/main" id="{0597228D-AAF2-9331-FB69-A43350E736F3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26" name="Group 1120">
            <a:extLst>
              <a:ext uri="{FF2B5EF4-FFF2-40B4-BE49-F238E27FC236}">
                <a16:creationId xmlns:a16="http://schemas.microsoft.com/office/drawing/2014/main" id="{04C50CAC-31D9-CE73-8D67-2AFFAA8A13B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27" name="Freeform 197">
              <a:extLst>
                <a:ext uri="{FF2B5EF4-FFF2-40B4-BE49-F238E27FC236}">
                  <a16:creationId xmlns:a16="http://schemas.microsoft.com/office/drawing/2014/main" id="{824CF1B4-B35E-0BA4-98EC-692E75EA0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8" name="Freeform 198">
              <a:extLst>
                <a:ext uri="{FF2B5EF4-FFF2-40B4-BE49-F238E27FC236}">
                  <a16:creationId xmlns:a16="http://schemas.microsoft.com/office/drawing/2014/main" id="{A21265E8-032C-D2CB-0707-6DEF55D38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Rectangle 199">
              <a:extLst>
                <a:ext uri="{FF2B5EF4-FFF2-40B4-BE49-F238E27FC236}">
                  <a16:creationId xmlns:a16="http://schemas.microsoft.com/office/drawing/2014/main" id="{BB780270-2BC1-60DE-715E-28625E02D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Freeform 200">
              <a:extLst>
                <a:ext uri="{FF2B5EF4-FFF2-40B4-BE49-F238E27FC236}">
                  <a16:creationId xmlns:a16="http://schemas.microsoft.com/office/drawing/2014/main" id="{E489D393-CD43-BD2B-5062-8FFD6C84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201">
              <a:extLst>
                <a:ext uri="{FF2B5EF4-FFF2-40B4-BE49-F238E27FC236}">
                  <a16:creationId xmlns:a16="http://schemas.microsoft.com/office/drawing/2014/main" id="{C49CC0DA-6173-CF7F-8E5B-484A33F0D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2" name="Group 1126">
            <a:extLst>
              <a:ext uri="{FF2B5EF4-FFF2-40B4-BE49-F238E27FC236}">
                <a16:creationId xmlns:a16="http://schemas.microsoft.com/office/drawing/2014/main" id="{D15D6548-4DB7-AB3C-6653-9A632D2187A0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33" name="Oval 187">
              <a:extLst>
                <a:ext uri="{FF2B5EF4-FFF2-40B4-BE49-F238E27FC236}">
                  <a16:creationId xmlns:a16="http://schemas.microsoft.com/office/drawing/2014/main" id="{A2B47339-C399-8A5A-837F-1B8422D5A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Oval 188">
              <a:extLst>
                <a:ext uri="{FF2B5EF4-FFF2-40B4-BE49-F238E27FC236}">
                  <a16:creationId xmlns:a16="http://schemas.microsoft.com/office/drawing/2014/main" id="{716505EE-B34C-3DD0-1168-043A69732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Oval 189">
              <a:extLst>
                <a:ext uri="{FF2B5EF4-FFF2-40B4-BE49-F238E27FC236}">
                  <a16:creationId xmlns:a16="http://schemas.microsoft.com/office/drawing/2014/main" id="{056B3938-CD88-B2CF-C398-07CA23960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Freeform 190">
              <a:extLst>
                <a:ext uri="{FF2B5EF4-FFF2-40B4-BE49-F238E27FC236}">
                  <a16:creationId xmlns:a16="http://schemas.microsoft.com/office/drawing/2014/main" id="{365FEBA1-2D5E-DB31-BACC-55BCAA4EB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Freeform 191">
              <a:extLst>
                <a:ext uri="{FF2B5EF4-FFF2-40B4-BE49-F238E27FC236}">
                  <a16:creationId xmlns:a16="http://schemas.microsoft.com/office/drawing/2014/main" id="{3A61998B-4A90-09C7-313D-CBD1F2FC9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Freeform 192">
              <a:extLst>
                <a:ext uri="{FF2B5EF4-FFF2-40B4-BE49-F238E27FC236}">
                  <a16:creationId xmlns:a16="http://schemas.microsoft.com/office/drawing/2014/main" id="{9CCC6EA5-1A27-6015-1DA9-5CE3945C2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39" name="TextBox 25">
            <a:extLst>
              <a:ext uri="{FF2B5EF4-FFF2-40B4-BE49-F238E27FC236}">
                <a16:creationId xmlns:a16="http://schemas.microsoft.com/office/drawing/2014/main" id="{EDEA395D-A5FC-F2A5-2D53-35F50D2E96D5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40" name="TextBox 26">
            <a:extLst>
              <a:ext uri="{FF2B5EF4-FFF2-40B4-BE49-F238E27FC236}">
                <a16:creationId xmlns:a16="http://schemas.microsoft.com/office/drawing/2014/main" id="{C7C3AD2D-5761-FB12-3D46-8368C1DA811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41" name="Graphic 41" descr="Badge Question Mark outline">
            <a:extLst>
              <a:ext uri="{FF2B5EF4-FFF2-40B4-BE49-F238E27FC236}">
                <a16:creationId xmlns:a16="http://schemas.microsoft.com/office/drawing/2014/main" id="{D579F085-7B0B-D311-3F3A-F25EA31B2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42" name="Graphic 42" descr="Customer review outline">
            <a:extLst>
              <a:ext uri="{FF2B5EF4-FFF2-40B4-BE49-F238E27FC236}">
                <a16:creationId xmlns:a16="http://schemas.microsoft.com/office/drawing/2014/main" id="{F51BC022-02A4-27FF-3B42-2B5856AC50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43" name="Rectangle 18">
            <a:extLst>
              <a:ext uri="{FF2B5EF4-FFF2-40B4-BE49-F238E27FC236}">
                <a16:creationId xmlns:a16="http://schemas.microsoft.com/office/drawing/2014/main" id="{114EA9A6-884A-03E4-C9EA-7D178CBF5A7E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4" name="Rectangle: Single Corner Rounded 52">
            <a:extLst>
              <a:ext uri="{FF2B5EF4-FFF2-40B4-BE49-F238E27FC236}">
                <a16:creationId xmlns:a16="http://schemas.microsoft.com/office/drawing/2014/main" id="{CCBFC8AD-A928-1E75-07C5-F2C491D2C44E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TextBox 19">
            <a:extLst>
              <a:ext uri="{FF2B5EF4-FFF2-40B4-BE49-F238E27FC236}">
                <a16:creationId xmlns:a16="http://schemas.microsoft.com/office/drawing/2014/main" id="{AFA7E54A-BC13-0896-BF9A-4E5DCBF36C6F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46" name="TextBox 20">
            <a:extLst>
              <a:ext uri="{FF2B5EF4-FFF2-40B4-BE49-F238E27FC236}">
                <a16:creationId xmlns:a16="http://schemas.microsoft.com/office/drawing/2014/main" id="{5497F0DA-C4B3-4309-F41A-7AF54630E4B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47" name="TextBox 22">
            <a:extLst>
              <a:ext uri="{FF2B5EF4-FFF2-40B4-BE49-F238E27FC236}">
                <a16:creationId xmlns:a16="http://schemas.microsoft.com/office/drawing/2014/main" id="{265F93DE-DEAC-FA0F-4E17-458163EF82A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48" name="TextBox 23">
            <a:extLst>
              <a:ext uri="{FF2B5EF4-FFF2-40B4-BE49-F238E27FC236}">
                <a16:creationId xmlns:a16="http://schemas.microsoft.com/office/drawing/2014/main" id="{6F83A6B3-CCD3-6A74-5DC4-7FF7524F334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49" name="TextBox 24">
            <a:extLst>
              <a:ext uri="{FF2B5EF4-FFF2-40B4-BE49-F238E27FC236}">
                <a16:creationId xmlns:a16="http://schemas.microsoft.com/office/drawing/2014/main" id="{F8DD2112-9A34-0DA6-A774-13D38ABA3F04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50" name="Straight Connector 34">
            <a:extLst>
              <a:ext uri="{FF2B5EF4-FFF2-40B4-BE49-F238E27FC236}">
                <a16:creationId xmlns:a16="http://schemas.microsoft.com/office/drawing/2014/main" id="{DBD530C2-AC46-5A42-640A-673D45E4ACD5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Straight Connector 35">
            <a:extLst>
              <a:ext uri="{FF2B5EF4-FFF2-40B4-BE49-F238E27FC236}">
                <a16:creationId xmlns:a16="http://schemas.microsoft.com/office/drawing/2014/main" id="{831C4281-38A8-DAEE-0062-0AFB839FC12D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2" name="TextBox 5">
            <a:extLst>
              <a:ext uri="{FF2B5EF4-FFF2-40B4-BE49-F238E27FC236}">
                <a16:creationId xmlns:a16="http://schemas.microsoft.com/office/drawing/2014/main" id="{D66F2B16-60A6-73B3-5388-347B2E050803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53" name="Group 1047">
            <a:extLst>
              <a:ext uri="{FF2B5EF4-FFF2-40B4-BE49-F238E27FC236}">
                <a16:creationId xmlns:a16="http://schemas.microsoft.com/office/drawing/2014/main" id="{16F7A861-5588-D1EB-FED4-48A49E37657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54" name="Rectangle 80">
              <a:extLst>
                <a:ext uri="{FF2B5EF4-FFF2-40B4-BE49-F238E27FC236}">
                  <a16:creationId xmlns:a16="http://schemas.microsoft.com/office/drawing/2014/main" id="{304F4C48-B2C7-E4C2-D923-92935D44A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Rectangle 81">
              <a:extLst>
                <a:ext uri="{FF2B5EF4-FFF2-40B4-BE49-F238E27FC236}">
                  <a16:creationId xmlns:a16="http://schemas.microsoft.com/office/drawing/2014/main" id="{2F4135F9-8028-664E-0FFC-07C69C99E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Rectangle 82">
              <a:extLst>
                <a:ext uri="{FF2B5EF4-FFF2-40B4-BE49-F238E27FC236}">
                  <a16:creationId xmlns:a16="http://schemas.microsoft.com/office/drawing/2014/main" id="{2704EEBE-3F8D-A907-224B-CC376F6C7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Rectangle 83">
              <a:extLst>
                <a:ext uri="{FF2B5EF4-FFF2-40B4-BE49-F238E27FC236}">
                  <a16:creationId xmlns:a16="http://schemas.microsoft.com/office/drawing/2014/main" id="{7550F621-5432-7179-A181-EEA6BCBA0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Rectangle 84">
              <a:extLst>
                <a:ext uri="{FF2B5EF4-FFF2-40B4-BE49-F238E27FC236}">
                  <a16:creationId xmlns:a16="http://schemas.microsoft.com/office/drawing/2014/main" id="{A3307CF4-5CD0-A63D-D5B3-24C224212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Rectangle 85">
              <a:extLst>
                <a:ext uri="{FF2B5EF4-FFF2-40B4-BE49-F238E27FC236}">
                  <a16:creationId xmlns:a16="http://schemas.microsoft.com/office/drawing/2014/main" id="{C8CECE18-CABA-67A6-0357-04CCEC2CD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035">
            <a:extLst>
              <a:ext uri="{FF2B5EF4-FFF2-40B4-BE49-F238E27FC236}">
                <a16:creationId xmlns:a16="http://schemas.microsoft.com/office/drawing/2014/main" id="{1FB567AE-701C-CC49-7E91-4859301CF9D1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61" name="Freeform 90">
              <a:extLst>
                <a:ext uri="{FF2B5EF4-FFF2-40B4-BE49-F238E27FC236}">
                  <a16:creationId xmlns:a16="http://schemas.microsoft.com/office/drawing/2014/main" id="{47280EC3-23FF-9BA9-D459-2D9630CD0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2" name="Line 91">
              <a:extLst>
                <a:ext uri="{FF2B5EF4-FFF2-40B4-BE49-F238E27FC236}">
                  <a16:creationId xmlns:a16="http://schemas.microsoft.com/office/drawing/2014/main" id="{3F274104-6E86-C551-260C-C251C4F61B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3" name="Line 92">
              <a:extLst>
                <a:ext uri="{FF2B5EF4-FFF2-40B4-BE49-F238E27FC236}">
                  <a16:creationId xmlns:a16="http://schemas.microsoft.com/office/drawing/2014/main" id="{5BF6BE62-B785-153B-C350-D77A2197F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Oval 93">
              <a:extLst>
                <a:ext uri="{FF2B5EF4-FFF2-40B4-BE49-F238E27FC236}">
                  <a16:creationId xmlns:a16="http://schemas.microsoft.com/office/drawing/2014/main" id="{DCD0EC5A-1973-A393-AB4D-13F99421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94">
              <a:extLst>
                <a:ext uri="{FF2B5EF4-FFF2-40B4-BE49-F238E27FC236}">
                  <a16:creationId xmlns:a16="http://schemas.microsoft.com/office/drawing/2014/main" id="{5BE1767D-49B2-8143-B802-69D18C8AA8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Freeform 95">
              <a:extLst>
                <a:ext uri="{FF2B5EF4-FFF2-40B4-BE49-F238E27FC236}">
                  <a16:creationId xmlns:a16="http://schemas.microsoft.com/office/drawing/2014/main" id="{74E91B6E-B32C-126C-21AF-19AB6BE36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D273EE8E-681B-5FEC-05EF-31DE54822AC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ABCCEF9E-A024-65A8-348E-1EDA32DA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E825AF89-1B68-DED0-6D7F-81E50493A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5D9F7E00-9476-D789-5B8B-27307E9AB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83C4113-06E3-929E-2F98-296491869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44A2E6A5-8CBB-0A6A-F2D5-02C787DC5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6DA4DCFD-0A06-D9BB-DE24-C6A632051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327FE2FE-1BBC-6331-51B1-49F7DC4EF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2131F9F7-6DE2-A70A-1E59-B2A4B2101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3D343F10-F249-6B01-2F4C-30558C8D4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77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1B086340-D37F-7345-1F4B-A5BC7A8A7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78" name="Group 3">
            <a:extLst>
              <a:ext uri="{FF2B5EF4-FFF2-40B4-BE49-F238E27FC236}">
                <a16:creationId xmlns:a16="http://schemas.microsoft.com/office/drawing/2014/main" id="{731F1F85-A135-E05B-B34D-89E413058E1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79" name="Freeform 5">
              <a:extLst>
                <a:ext uri="{FF2B5EF4-FFF2-40B4-BE49-F238E27FC236}">
                  <a16:creationId xmlns:a16="http://schemas.microsoft.com/office/drawing/2014/main" id="{0D50DBE3-3EAF-2C75-5E50-9A779F359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6">
              <a:extLst>
                <a:ext uri="{FF2B5EF4-FFF2-40B4-BE49-F238E27FC236}">
                  <a16:creationId xmlns:a16="http://schemas.microsoft.com/office/drawing/2014/main" id="{3D4738B6-D002-DDE0-4A88-87D1DA24F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Line 7">
              <a:extLst>
                <a:ext uri="{FF2B5EF4-FFF2-40B4-BE49-F238E27FC236}">
                  <a16:creationId xmlns:a16="http://schemas.microsoft.com/office/drawing/2014/main" id="{4F02B4E5-7101-FAF6-14BD-E218DAD4DB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Line 8">
              <a:extLst>
                <a:ext uri="{FF2B5EF4-FFF2-40B4-BE49-F238E27FC236}">
                  <a16:creationId xmlns:a16="http://schemas.microsoft.com/office/drawing/2014/main" id="{6C7BEF06-E5B3-5D9C-2399-4581AD9E0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Line 9">
              <a:extLst>
                <a:ext uri="{FF2B5EF4-FFF2-40B4-BE49-F238E27FC236}">
                  <a16:creationId xmlns:a16="http://schemas.microsoft.com/office/drawing/2014/main" id="{3EAC13F9-7BF4-335D-F5B4-3940D5901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4" name="Line 10">
              <a:extLst>
                <a:ext uri="{FF2B5EF4-FFF2-40B4-BE49-F238E27FC236}">
                  <a16:creationId xmlns:a16="http://schemas.microsoft.com/office/drawing/2014/main" id="{9092BC40-607C-1DBC-6592-364CFB4BB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Line 11">
              <a:extLst>
                <a:ext uri="{FF2B5EF4-FFF2-40B4-BE49-F238E27FC236}">
                  <a16:creationId xmlns:a16="http://schemas.microsoft.com/office/drawing/2014/main" id="{B66D7B26-ECE8-979C-BD26-64CD116BF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Line 12">
              <a:extLst>
                <a:ext uri="{FF2B5EF4-FFF2-40B4-BE49-F238E27FC236}">
                  <a16:creationId xmlns:a16="http://schemas.microsoft.com/office/drawing/2014/main" id="{D35DCE3F-21F2-7765-D451-625767B18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Line 13">
              <a:extLst>
                <a:ext uri="{FF2B5EF4-FFF2-40B4-BE49-F238E27FC236}">
                  <a16:creationId xmlns:a16="http://schemas.microsoft.com/office/drawing/2014/main" id="{70F9DDCB-1A9E-88CA-D46E-942C29ADE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Line 14">
              <a:extLst>
                <a:ext uri="{FF2B5EF4-FFF2-40B4-BE49-F238E27FC236}">
                  <a16:creationId xmlns:a16="http://schemas.microsoft.com/office/drawing/2014/main" id="{05AB3094-F71B-78DE-C490-7D9BC9C7AC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Line 15">
              <a:extLst>
                <a:ext uri="{FF2B5EF4-FFF2-40B4-BE49-F238E27FC236}">
                  <a16:creationId xmlns:a16="http://schemas.microsoft.com/office/drawing/2014/main" id="{C1B35A36-77F5-6BC3-0525-B6929A86B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Line 16">
              <a:extLst>
                <a:ext uri="{FF2B5EF4-FFF2-40B4-BE49-F238E27FC236}">
                  <a16:creationId xmlns:a16="http://schemas.microsoft.com/office/drawing/2014/main" id="{008BF5E0-3C34-0977-22CA-DB17863E98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Line 17">
              <a:extLst>
                <a:ext uri="{FF2B5EF4-FFF2-40B4-BE49-F238E27FC236}">
                  <a16:creationId xmlns:a16="http://schemas.microsoft.com/office/drawing/2014/main" id="{8B26FDF7-CF84-84DB-AF46-9A2CFF17C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2" name="TextBox 2">
            <a:extLst>
              <a:ext uri="{FF2B5EF4-FFF2-40B4-BE49-F238E27FC236}">
                <a16:creationId xmlns:a16="http://schemas.microsoft.com/office/drawing/2014/main" id="{C7AF2373-2468-8A4D-A100-3669A1FA8831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93" name="TextBox 1141">
            <a:extLst>
              <a:ext uri="{FF2B5EF4-FFF2-40B4-BE49-F238E27FC236}">
                <a16:creationId xmlns:a16="http://schemas.microsoft.com/office/drawing/2014/main" id="{3CD66CEF-20B8-DF53-9ACF-E331D55E26C6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94" name="Group 33">
            <a:extLst>
              <a:ext uri="{FF2B5EF4-FFF2-40B4-BE49-F238E27FC236}">
                <a16:creationId xmlns:a16="http://schemas.microsoft.com/office/drawing/2014/main" id="{424E9D32-D5A8-A484-ABEC-1A20C19B1F8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95" name="Freeform 197">
              <a:extLst>
                <a:ext uri="{FF2B5EF4-FFF2-40B4-BE49-F238E27FC236}">
                  <a16:creationId xmlns:a16="http://schemas.microsoft.com/office/drawing/2014/main" id="{CB06EB3D-302E-6FC6-2EB8-57D9A3689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Freeform 198">
              <a:extLst>
                <a:ext uri="{FF2B5EF4-FFF2-40B4-BE49-F238E27FC236}">
                  <a16:creationId xmlns:a16="http://schemas.microsoft.com/office/drawing/2014/main" id="{1D65CBA5-CA8D-5DC8-BAEE-EB9E3FC18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Rectangle 199">
              <a:extLst>
                <a:ext uri="{FF2B5EF4-FFF2-40B4-BE49-F238E27FC236}">
                  <a16:creationId xmlns:a16="http://schemas.microsoft.com/office/drawing/2014/main" id="{C5AD1B67-CCE0-8871-AEFF-DAEE4442B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8" name="Freeform 200">
              <a:extLst>
                <a:ext uri="{FF2B5EF4-FFF2-40B4-BE49-F238E27FC236}">
                  <a16:creationId xmlns:a16="http://schemas.microsoft.com/office/drawing/2014/main" id="{7DEC5608-F2F6-4E3A-FA61-166911678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9" name="Freeform 201">
              <a:extLst>
                <a:ext uri="{FF2B5EF4-FFF2-40B4-BE49-F238E27FC236}">
                  <a16:creationId xmlns:a16="http://schemas.microsoft.com/office/drawing/2014/main" id="{F11E4710-021D-63DE-8C51-44EF2B354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0" name="Group 44">
            <a:extLst>
              <a:ext uri="{FF2B5EF4-FFF2-40B4-BE49-F238E27FC236}">
                <a16:creationId xmlns:a16="http://schemas.microsoft.com/office/drawing/2014/main" id="{7FB9BD22-F099-4647-2AC9-EA4D494C0E8A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01" name="Oval 187">
              <a:extLst>
                <a:ext uri="{FF2B5EF4-FFF2-40B4-BE49-F238E27FC236}">
                  <a16:creationId xmlns:a16="http://schemas.microsoft.com/office/drawing/2014/main" id="{43133002-93BA-B06E-F947-21278CF43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2" name="Oval 188">
              <a:extLst>
                <a:ext uri="{FF2B5EF4-FFF2-40B4-BE49-F238E27FC236}">
                  <a16:creationId xmlns:a16="http://schemas.microsoft.com/office/drawing/2014/main" id="{3F61AF66-8721-3C91-C054-F123911F9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3" name="Oval 189">
              <a:extLst>
                <a:ext uri="{FF2B5EF4-FFF2-40B4-BE49-F238E27FC236}">
                  <a16:creationId xmlns:a16="http://schemas.microsoft.com/office/drawing/2014/main" id="{E00D6130-09AA-BD4A-964C-09DE9503E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4" name="Freeform 190">
              <a:extLst>
                <a:ext uri="{FF2B5EF4-FFF2-40B4-BE49-F238E27FC236}">
                  <a16:creationId xmlns:a16="http://schemas.microsoft.com/office/drawing/2014/main" id="{CADA9957-DB1D-2B9A-8B3F-9DDD448C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5" name="Freeform 191">
              <a:extLst>
                <a:ext uri="{FF2B5EF4-FFF2-40B4-BE49-F238E27FC236}">
                  <a16:creationId xmlns:a16="http://schemas.microsoft.com/office/drawing/2014/main" id="{93A3B173-7F6C-499B-1910-F7576FB7D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6" name="Freeform 192">
              <a:extLst>
                <a:ext uri="{FF2B5EF4-FFF2-40B4-BE49-F238E27FC236}">
                  <a16:creationId xmlns:a16="http://schemas.microsoft.com/office/drawing/2014/main" id="{617337B9-203F-C7AB-317F-CCE00FB27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07" name="TextBox 25">
            <a:extLst>
              <a:ext uri="{FF2B5EF4-FFF2-40B4-BE49-F238E27FC236}">
                <a16:creationId xmlns:a16="http://schemas.microsoft.com/office/drawing/2014/main" id="{9D7BE7F3-C66D-291F-9A35-5654C0C80049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08" name="TextBox 26">
            <a:extLst>
              <a:ext uri="{FF2B5EF4-FFF2-40B4-BE49-F238E27FC236}">
                <a16:creationId xmlns:a16="http://schemas.microsoft.com/office/drawing/2014/main" id="{0DE7D09D-5D81-3568-30EA-3A7415E50AF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09" name="Graphic 61" descr="Badge Question Mark outline">
            <a:extLst>
              <a:ext uri="{FF2B5EF4-FFF2-40B4-BE49-F238E27FC236}">
                <a16:creationId xmlns:a16="http://schemas.microsoft.com/office/drawing/2014/main" id="{A6BC8020-2E7F-5B4B-FF9E-F6F505C8A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10" name="Graphic 62" descr="Customer review outline">
            <a:extLst>
              <a:ext uri="{FF2B5EF4-FFF2-40B4-BE49-F238E27FC236}">
                <a16:creationId xmlns:a16="http://schemas.microsoft.com/office/drawing/2014/main" id="{FE976543-B22F-9876-423C-B8CC6503F8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11" name="Rectangle 18">
            <a:extLst>
              <a:ext uri="{FF2B5EF4-FFF2-40B4-BE49-F238E27FC236}">
                <a16:creationId xmlns:a16="http://schemas.microsoft.com/office/drawing/2014/main" id="{2550D68B-AFEF-CB5A-E875-CB4A4A7D6911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2" name="TextBox 20">
            <a:extLst>
              <a:ext uri="{FF2B5EF4-FFF2-40B4-BE49-F238E27FC236}">
                <a16:creationId xmlns:a16="http://schemas.microsoft.com/office/drawing/2014/main" id="{A95932AE-3452-59BA-F079-0685361B3A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13" name="TextBox 21">
            <a:extLst>
              <a:ext uri="{FF2B5EF4-FFF2-40B4-BE49-F238E27FC236}">
                <a16:creationId xmlns:a16="http://schemas.microsoft.com/office/drawing/2014/main" id="{464A10FA-A359-A572-3254-160314B087CC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214" name="TextBox 22">
            <a:extLst>
              <a:ext uri="{FF2B5EF4-FFF2-40B4-BE49-F238E27FC236}">
                <a16:creationId xmlns:a16="http://schemas.microsoft.com/office/drawing/2014/main" id="{6A258466-EDEA-0763-1345-A791ED2A1E84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 Cleaning</a:t>
            </a:r>
            <a:endParaRPr lang="en-US" dirty="0"/>
          </a:p>
        </p:txBody>
      </p:sp>
      <p:sp>
        <p:nvSpPr>
          <p:cNvPr id="1215" name="TextBox 27">
            <a:extLst>
              <a:ext uri="{FF2B5EF4-FFF2-40B4-BE49-F238E27FC236}">
                <a16:creationId xmlns:a16="http://schemas.microsoft.com/office/drawing/2014/main" id="{4DB14230-A756-DCF9-96EC-B68E94CCF4BA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sz="14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16" name="Straight Connector 34">
            <a:extLst>
              <a:ext uri="{FF2B5EF4-FFF2-40B4-BE49-F238E27FC236}">
                <a16:creationId xmlns:a16="http://schemas.microsoft.com/office/drawing/2014/main" id="{8D8DBA75-2594-1789-C385-66CCCFF7D51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7" name="Straight Connector 35">
            <a:extLst>
              <a:ext uri="{FF2B5EF4-FFF2-40B4-BE49-F238E27FC236}">
                <a16:creationId xmlns:a16="http://schemas.microsoft.com/office/drawing/2014/main" id="{519C3501-E9B6-F567-AAA9-02708C59A825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8" name="Group 1035">
            <a:extLst>
              <a:ext uri="{FF2B5EF4-FFF2-40B4-BE49-F238E27FC236}">
                <a16:creationId xmlns:a16="http://schemas.microsoft.com/office/drawing/2014/main" id="{0E952B59-7B42-821B-36F3-2E064FBB3BE0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9" name="Freeform 90">
              <a:extLst>
                <a:ext uri="{FF2B5EF4-FFF2-40B4-BE49-F238E27FC236}">
                  <a16:creationId xmlns:a16="http://schemas.microsoft.com/office/drawing/2014/main" id="{E05A5CFA-CD7D-7449-024C-854D7BD89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0" name="Line 91">
              <a:extLst>
                <a:ext uri="{FF2B5EF4-FFF2-40B4-BE49-F238E27FC236}">
                  <a16:creationId xmlns:a16="http://schemas.microsoft.com/office/drawing/2014/main" id="{68B4703E-9528-7AB8-C3F1-4B78655DB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Line 92">
              <a:extLst>
                <a:ext uri="{FF2B5EF4-FFF2-40B4-BE49-F238E27FC236}">
                  <a16:creationId xmlns:a16="http://schemas.microsoft.com/office/drawing/2014/main" id="{F4B8F584-A457-8C72-C75C-B03D275A2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Oval 93">
              <a:extLst>
                <a:ext uri="{FF2B5EF4-FFF2-40B4-BE49-F238E27FC236}">
                  <a16:creationId xmlns:a16="http://schemas.microsoft.com/office/drawing/2014/main" id="{9A7735C7-D99F-4D2B-5B61-B6450703F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94">
              <a:extLst>
                <a:ext uri="{FF2B5EF4-FFF2-40B4-BE49-F238E27FC236}">
                  <a16:creationId xmlns:a16="http://schemas.microsoft.com/office/drawing/2014/main" id="{1DB450C8-2800-2EB7-5D05-B7D97B2510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Freeform 95">
              <a:extLst>
                <a:ext uri="{FF2B5EF4-FFF2-40B4-BE49-F238E27FC236}">
                  <a16:creationId xmlns:a16="http://schemas.microsoft.com/office/drawing/2014/main" id="{9B9E7621-2EC2-F477-DC4A-5644BCD5A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25" name="Group 1">
            <a:extLst>
              <a:ext uri="{FF2B5EF4-FFF2-40B4-BE49-F238E27FC236}">
                <a16:creationId xmlns:a16="http://schemas.microsoft.com/office/drawing/2014/main" id="{E132849A-BB79-10FD-6902-09A4A651092A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26" name="Rectangle 80">
              <a:extLst>
                <a:ext uri="{FF2B5EF4-FFF2-40B4-BE49-F238E27FC236}">
                  <a16:creationId xmlns:a16="http://schemas.microsoft.com/office/drawing/2014/main" id="{CFD989E1-7B69-42BA-3589-C8EBF5065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Rectangle 81">
              <a:extLst>
                <a:ext uri="{FF2B5EF4-FFF2-40B4-BE49-F238E27FC236}">
                  <a16:creationId xmlns:a16="http://schemas.microsoft.com/office/drawing/2014/main" id="{C46AAEA3-3BAC-3362-4BD8-4C5DC5892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Rectangle 82">
              <a:extLst>
                <a:ext uri="{FF2B5EF4-FFF2-40B4-BE49-F238E27FC236}">
                  <a16:creationId xmlns:a16="http://schemas.microsoft.com/office/drawing/2014/main" id="{2602CA7D-94F6-09AF-CDB9-D1E2B1856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9" name="Rectangle 83">
              <a:extLst>
                <a:ext uri="{FF2B5EF4-FFF2-40B4-BE49-F238E27FC236}">
                  <a16:creationId xmlns:a16="http://schemas.microsoft.com/office/drawing/2014/main" id="{5DC04EB9-7010-D2F8-70DE-299AB846A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0" name="Rectangle 84">
              <a:extLst>
                <a:ext uri="{FF2B5EF4-FFF2-40B4-BE49-F238E27FC236}">
                  <a16:creationId xmlns:a16="http://schemas.microsoft.com/office/drawing/2014/main" id="{227BD074-338E-F18F-0B15-EF59E91C3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1" name="Rectangle 85">
              <a:extLst>
                <a:ext uri="{FF2B5EF4-FFF2-40B4-BE49-F238E27FC236}">
                  <a16:creationId xmlns:a16="http://schemas.microsoft.com/office/drawing/2014/main" id="{AD772893-1534-7896-F0F9-F572C48F2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32" name="Group 9">
            <a:extLst>
              <a:ext uri="{FF2B5EF4-FFF2-40B4-BE49-F238E27FC236}">
                <a16:creationId xmlns:a16="http://schemas.microsoft.com/office/drawing/2014/main" id="{A1146274-0539-9E6B-54EA-F267076B2028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33" name="Freeform 244">
              <a:extLst>
                <a:ext uri="{FF2B5EF4-FFF2-40B4-BE49-F238E27FC236}">
                  <a16:creationId xmlns:a16="http://schemas.microsoft.com/office/drawing/2014/main" id="{FB09D217-F148-C290-0BCB-67F4DD45C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Freeform 245">
              <a:extLst>
                <a:ext uri="{FF2B5EF4-FFF2-40B4-BE49-F238E27FC236}">
                  <a16:creationId xmlns:a16="http://schemas.microsoft.com/office/drawing/2014/main" id="{D90506C9-02B2-C86D-E3AE-BFADAA8F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246">
              <a:extLst>
                <a:ext uri="{FF2B5EF4-FFF2-40B4-BE49-F238E27FC236}">
                  <a16:creationId xmlns:a16="http://schemas.microsoft.com/office/drawing/2014/main" id="{3EEE2697-03FA-D436-A2DE-159432C528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247">
              <a:extLst>
                <a:ext uri="{FF2B5EF4-FFF2-40B4-BE49-F238E27FC236}">
                  <a16:creationId xmlns:a16="http://schemas.microsoft.com/office/drawing/2014/main" id="{D636FF25-25C7-891D-D430-6C879FE789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248">
              <a:extLst>
                <a:ext uri="{FF2B5EF4-FFF2-40B4-BE49-F238E27FC236}">
                  <a16:creationId xmlns:a16="http://schemas.microsoft.com/office/drawing/2014/main" id="{84400BCE-E0FB-DA93-1ADD-7B9BB80C5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249">
              <a:extLst>
                <a:ext uri="{FF2B5EF4-FFF2-40B4-BE49-F238E27FC236}">
                  <a16:creationId xmlns:a16="http://schemas.microsoft.com/office/drawing/2014/main" id="{DAC2C104-5BF3-B724-FBD8-087DAFB67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250">
              <a:extLst>
                <a:ext uri="{FF2B5EF4-FFF2-40B4-BE49-F238E27FC236}">
                  <a16:creationId xmlns:a16="http://schemas.microsoft.com/office/drawing/2014/main" id="{821E7EC8-621F-A8C5-BDE5-CFC9B27BF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251">
              <a:extLst>
                <a:ext uri="{FF2B5EF4-FFF2-40B4-BE49-F238E27FC236}">
                  <a16:creationId xmlns:a16="http://schemas.microsoft.com/office/drawing/2014/main" id="{19DB0AEF-2630-4743-D9A6-01D5A4C0A8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252">
              <a:extLst>
                <a:ext uri="{FF2B5EF4-FFF2-40B4-BE49-F238E27FC236}">
                  <a16:creationId xmlns:a16="http://schemas.microsoft.com/office/drawing/2014/main" id="{0FAD400D-BE1A-A599-5EF9-A774C8A395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2" name="TextBox 2">
            <a:extLst>
              <a:ext uri="{FF2B5EF4-FFF2-40B4-BE49-F238E27FC236}">
                <a16:creationId xmlns:a16="http://schemas.microsoft.com/office/drawing/2014/main" id="{D1212FE8-1944-DAC2-8F7B-B9199A82822C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43" name="TextBox 31">
            <a:extLst>
              <a:ext uri="{FF2B5EF4-FFF2-40B4-BE49-F238E27FC236}">
                <a16:creationId xmlns:a16="http://schemas.microsoft.com/office/drawing/2014/main" id="{5CA2F49A-0E68-42FD-CC77-677A54A5D69A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44" name="Straight Connector 32">
            <a:extLst>
              <a:ext uri="{FF2B5EF4-FFF2-40B4-BE49-F238E27FC236}">
                <a16:creationId xmlns:a16="http://schemas.microsoft.com/office/drawing/2014/main" id="{B078F9D2-EB6D-7473-B4AD-A57848D15DBF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5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82AA43E3-C32B-3199-9570-FF046F3E3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46" name="Group 36">
            <a:extLst>
              <a:ext uri="{FF2B5EF4-FFF2-40B4-BE49-F238E27FC236}">
                <a16:creationId xmlns:a16="http://schemas.microsoft.com/office/drawing/2014/main" id="{A56A2ED7-AF25-4E67-A0FA-AE55708B88CD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47" name="Freeform 5">
              <a:extLst>
                <a:ext uri="{FF2B5EF4-FFF2-40B4-BE49-F238E27FC236}">
                  <a16:creationId xmlns:a16="http://schemas.microsoft.com/office/drawing/2014/main" id="{2FA7648E-7954-F9AF-2008-5533B3578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6">
              <a:extLst>
                <a:ext uri="{FF2B5EF4-FFF2-40B4-BE49-F238E27FC236}">
                  <a16:creationId xmlns:a16="http://schemas.microsoft.com/office/drawing/2014/main" id="{FD583CC1-C7BB-FDD5-FA75-779089C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Line 7">
              <a:extLst>
                <a:ext uri="{FF2B5EF4-FFF2-40B4-BE49-F238E27FC236}">
                  <a16:creationId xmlns:a16="http://schemas.microsoft.com/office/drawing/2014/main" id="{4475DEE4-20C5-6901-E79C-DE6684187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Line 8">
              <a:extLst>
                <a:ext uri="{FF2B5EF4-FFF2-40B4-BE49-F238E27FC236}">
                  <a16:creationId xmlns:a16="http://schemas.microsoft.com/office/drawing/2014/main" id="{30F227EC-93A5-6A74-6903-1948C765F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Line 9">
              <a:extLst>
                <a:ext uri="{FF2B5EF4-FFF2-40B4-BE49-F238E27FC236}">
                  <a16:creationId xmlns:a16="http://schemas.microsoft.com/office/drawing/2014/main" id="{3FE54D5F-7FBD-89B4-BF70-417244742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2" name="Line 10">
              <a:extLst>
                <a:ext uri="{FF2B5EF4-FFF2-40B4-BE49-F238E27FC236}">
                  <a16:creationId xmlns:a16="http://schemas.microsoft.com/office/drawing/2014/main" id="{DBEE0A14-4256-0523-0864-A3DBAD785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3" name="Line 11">
              <a:extLst>
                <a:ext uri="{FF2B5EF4-FFF2-40B4-BE49-F238E27FC236}">
                  <a16:creationId xmlns:a16="http://schemas.microsoft.com/office/drawing/2014/main" id="{FCE6C773-5D93-5E40-7347-16FFC4069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Line 12">
              <a:extLst>
                <a:ext uri="{FF2B5EF4-FFF2-40B4-BE49-F238E27FC236}">
                  <a16:creationId xmlns:a16="http://schemas.microsoft.com/office/drawing/2014/main" id="{0E49170E-AF5D-0E5E-01D9-430B3F095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Line 13">
              <a:extLst>
                <a:ext uri="{FF2B5EF4-FFF2-40B4-BE49-F238E27FC236}">
                  <a16:creationId xmlns:a16="http://schemas.microsoft.com/office/drawing/2014/main" id="{A689A620-1D26-4BAE-BA1B-C9A98BAAF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Line 14">
              <a:extLst>
                <a:ext uri="{FF2B5EF4-FFF2-40B4-BE49-F238E27FC236}">
                  <a16:creationId xmlns:a16="http://schemas.microsoft.com/office/drawing/2014/main" id="{479E9B63-CF4B-96B8-D2EE-595D0ADD08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Line 15">
              <a:extLst>
                <a:ext uri="{FF2B5EF4-FFF2-40B4-BE49-F238E27FC236}">
                  <a16:creationId xmlns:a16="http://schemas.microsoft.com/office/drawing/2014/main" id="{A176DA2D-790B-316C-1C68-158D8C7A9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Line 16">
              <a:extLst>
                <a:ext uri="{FF2B5EF4-FFF2-40B4-BE49-F238E27FC236}">
                  <a16:creationId xmlns:a16="http://schemas.microsoft.com/office/drawing/2014/main" id="{819092B6-FE92-D16F-D97B-05DB43CC88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9" name="Line 17">
              <a:extLst>
                <a:ext uri="{FF2B5EF4-FFF2-40B4-BE49-F238E27FC236}">
                  <a16:creationId xmlns:a16="http://schemas.microsoft.com/office/drawing/2014/main" id="{B8E196D7-AD58-C532-6823-E77EE81FEF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0" name="TextBox 1031">
            <a:extLst>
              <a:ext uri="{FF2B5EF4-FFF2-40B4-BE49-F238E27FC236}">
                <a16:creationId xmlns:a16="http://schemas.microsoft.com/office/drawing/2014/main" id="{5714C19B-17BA-0043-6DB3-3ED30470468E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261" name="TextBox 1042">
            <a:extLst>
              <a:ext uri="{FF2B5EF4-FFF2-40B4-BE49-F238E27FC236}">
                <a16:creationId xmlns:a16="http://schemas.microsoft.com/office/drawing/2014/main" id="{7A9CD897-E9A3-F269-533C-389DB344D4A2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262" name="Group 1046">
            <a:extLst>
              <a:ext uri="{FF2B5EF4-FFF2-40B4-BE49-F238E27FC236}">
                <a16:creationId xmlns:a16="http://schemas.microsoft.com/office/drawing/2014/main" id="{28725EA6-D1C1-BEE1-2D52-A348D0F6C884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63" name="Freeform 197">
              <a:extLst>
                <a:ext uri="{FF2B5EF4-FFF2-40B4-BE49-F238E27FC236}">
                  <a16:creationId xmlns:a16="http://schemas.microsoft.com/office/drawing/2014/main" id="{AEC4A0E1-E800-489F-2B92-83DF90FD1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4" name="Freeform 198">
              <a:extLst>
                <a:ext uri="{FF2B5EF4-FFF2-40B4-BE49-F238E27FC236}">
                  <a16:creationId xmlns:a16="http://schemas.microsoft.com/office/drawing/2014/main" id="{385C5DC2-322C-0C98-917C-A205A19B5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5" name="Rectangle 199">
              <a:extLst>
                <a:ext uri="{FF2B5EF4-FFF2-40B4-BE49-F238E27FC236}">
                  <a16:creationId xmlns:a16="http://schemas.microsoft.com/office/drawing/2014/main" id="{2C2CFC6B-8C8C-EBE1-8DB1-BD4026928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6" name="Freeform 200">
              <a:extLst>
                <a:ext uri="{FF2B5EF4-FFF2-40B4-BE49-F238E27FC236}">
                  <a16:creationId xmlns:a16="http://schemas.microsoft.com/office/drawing/2014/main" id="{534DE0C9-C2D7-21C9-EF00-672BB61E7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7" name="Freeform 201">
              <a:extLst>
                <a:ext uri="{FF2B5EF4-FFF2-40B4-BE49-F238E27FC236}">
                  <a16:creationId xmlns:a16="http://schemas.microsoft.com/office/drawing/2014/main" id="{CD4440B2-769E-A0B7-DB94-70662D844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68" name="Group 1052">
            <a:extLst>
              <a:ext uri="{FF2B5EF4-FFF2-40B4-BE49-F238E27FC236}">
                <a16:creationId xmlns:a16="http://schemas.microsoft.com/office/drawing/2014/main" id="{DED02072-F209-4C23-8B27-AD70218B1640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269" name="Oval 187">
              <a:extLst>
                <a:ext uri="{FF2B5EF4-FFF2-40B4-BE49-F238E27FC236}">
                  <a16:creationId xmlns:a16="http://schemas.microsoft.com/office/drawing/2014/main" id="{48B1CAFF-0D0E-A8DC-946A-6FD0F131D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0" name="Oval 188">
              <a:extLst>
                <a:ext uri="{FF2B5EF4-FFF2-40B4-BE49-F238E27FC236}">
                  <a16:creationId xmlns:a16="http://schemas.microsoft.com/office/drawing/2014/main" id="{B05DDE9A-9D99-3B19-A307-5BBEF5BA0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1" name="Oval 189">
              <a:extLst>
                <a:ext uri="{FF2B5EF4-FFF2-40B4-BE49-F238E27FC236}">
                  <a16:creationId xmlns:a16="http://schemas.microsoft.com/office/drawing/2014/main" id="{0652663C-7B20-8C0B-1479-AE37B8C3A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Freeform 190">
              <a:extLst>
                <a:ext uri="{FF2B5EF4-FFF2-40B4-BE49-F238E27FC236}">
                  <a16:creationId xmlns:a16="http://schemas.microsoft.com/office/drawing/2014/main" id="{9D068A71-F771-2180-CC16-516472A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Freeform 191">
              <a:extLst>
                <a:ext uri="{FF2B5EF4-FFF2-40B4-BE49-F238E27FC236}">
                  <a16:creationId xmlns:a16="http://schemas.microsoft.com/office/drawing/2014/main" id="{EA615FB7-A2E0-0F65-9B70-817F42E6B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Freeform 192">
              <a:extLst>
                <a:ext uri="{FF2B5EF4-FFF2-40B4-BE49-F238E27FC236}">
                  <a16:creationId xmlns:a16="http://schemas.microsoft.com/office/drawing/2014/main" id="{95DE559B-95AB-A645-FA92-A39B61A46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75" name="Graphic 24" descr="Badge Question Mark outline">
            <a:extLst>
              <a:ext uri="{FF2B5EF4-FFF2-40B4-BE49-F238E27FC236}">
                <a16:creationId xmlns:a16="http://schemas.microsoft.com/office/drawing/2014/main" id="{9683446E-68D1-AB62-1515-8A28656272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1276" name="Rectangle: Single Corner Rounded 52">
            <a:extLst>
              <a:ext uri="{FF2B5EF4-FFF2-40B4-BE49-F238E27FC236}">
                <a16:creationId xmlns:a16="http://schemas.microsoft.com/office/drawing/2014/main" id="{EEB2E74F-550D-5091-3F8D-A3F5C61DBFF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ctangle: Single Corner Rounded 52">
            <a:extLst>
              <a:ext uri="{FF2B5EF4-FFF2-40B4-BE49-F238E27FC236}">
                <a16:creationId xmlns:a16="http://schemas.microsoft.com/office/drawing/2014/main" id="{B52A2270-67E2-5AFE-7118-D48E7A271F1E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TextBox 19">
            <a:extLst>
              <a:ext uri="{FF2B5EF4-FFF2-40B4-BE49-F238E27FC236}">
                <a16:creationId xmlns:a16="http://schemas.microsoft.com/office/drawing/2014/main" id="{4A9E8DD0-359F-C2F6-D2ED-EABCB29CE684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</p:spTree>
    <p:extLst>
      <p:ext uri="{BB962C8B-B14F-4D97-AF65-F5344CB8AC3E}">
        <p14:creationId xmlns:p14="http://schemas.microsoft.com/office/powerpoint/2010/main" val="3964310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1350</TotalTime>
  <Words>1744</Words>
  <Application>Microsoft Office PowerPoint</Application>
  <PresentationFormat>Widescreen</PresentationFormat>
  <Paragraphs>511</Paragraphs>
  <Slides>13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Segoe UI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Georgiy Farina</cp:lastModifiedBy>
  <cp:revision>54</cp:revision>
  <dcterms:created xsi:type="dcterms:W3CDTF">2022-08-29T02:34:37Z</dcterms:created>
  <dcterms:modified xsi:type="dcterms:W3CDTF">2023-06-05T21:31:48Z</dcterms:modified>
</cp:coreProperties>
</file>